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иса\Desktop\2198745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416824" cy="2952328"/>
          </a:xfrm>
        </p:spPr>
        <p:txBody>
          <a:bodyPr anchor="ctr"/>
          <a:lstStyle/>
          <a:p>
            <a:pPr algn="just"/>
            <a:r>
              <a:rPr lang="ru-RU" sz="6000" dirty="0" smtClean="0">
                <a:solidFill>
                  <a:srgbClr val="3333FF"/>
                </a:solidFill>
                <a:effectLst/>
              </a:rPr>
              <a:t>Урок деятельности</a:t>
            </a:r>
            <a:endParaRPr lang="ru-RU" sz="6000" dirty="0">
              <a:solidFill>
                <a:srgbClr val="3333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41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>
                <a:solidFill>
                  <a:srgbClr val="FF0000"/>
                </a:solidFill>
              </a:rPr>
              <a:t>Шаблоны и </a:t>
            </a:r>
            <a:r>
              <a:rPr lang="ru-RU" dirty="0" smtClean="0">
                <a:solidFill>
                  <a:srgbClr val="FF0000"/>
                </a:solidFill>
              </a:rPr>
              <a:t>картинки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Выбери шаблон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лиса\Desktop\vase-with-flowers-183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10998"/>
            <a:ext cx="2448272" cy="20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иса\Desktop\kak_naricovat_tulpan1-4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21088"/>
            <a:ext cx="2880320" cy="223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лиса\Desktop\kak_narisovat_tulpan_rebenku1-4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56474"/>
            <a:ext cx="1833713" cy="24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68772"/>
            <a:ext cx="3606175" cy="270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82" y="1850221"/>
            <a:ext cx="2741290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48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Алиса\Desktop\Bezymyannyi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ru-RU" dirty="0" smtClean="0">
                <a:solidFill>
                  <a:srgbClr val="FF0000"/>
                </a:solidFill>
              </a:rPr>
              <a:t>Заявка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3333FF"/>
                </a:solidFill>
              </a:rPr>
              <a:t>Чтобы сделать аппликацию «Цветы в вазе» мне необходимо: бумага, ножницы, клей, карандаш, клеенка, салфетка, шаблоны, картинки.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2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Приготовьте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3333FF"/>
                </a:solidFill>
              </a:rPr>
              <a:t>У меня нет ножниц, где можно взять ножницы?</a:t>
            </a:r>
          </a:p>
          <a:p>
            <a:pPr marL="0" indent="0">
              <a:buNone/>
            </a:pPr>
            <a:endParaRPr lang="ru-RU" sz="28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3333FF"/>
                </a:solidFill>
              </a:rPr>
              <a:t>У меня нет клея.</a:t>
            </a: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Алиса\Desktop\5977_0501490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27" y="184482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иса\Desktop\11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79" y="350100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7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4800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Алис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928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1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иса\Desktop\п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9"/>
            <a:ext cx="7272808" cy="59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лиса\Desktop\supplies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897155" cy="26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3300"/>
                </a:solidFill>
              </a:rPr>
              <a:t>План работы</a:t>
            </a:r>
            <a:endParaRPr lang="ru-RU" sz="4800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3333FF"/>
                </a:solidFill>
              </a:rPr>
              <a:t>Возьми(те)                               Я взял(а)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333FF"/>
                </a:solidFill>
              </a:rPr>
              <a:t>Положи(те)                              </a:t>
            </a:r>
            <a:r>
              <a:rPr lang="ru-RU" b="1" dirty="0">
                <a:solidFill>
                  <a:srgbClr val="3333FF"/>
                </a:solidFill>
              </a:rPr>
              <a:t>Я</a:t>
            </a:r>
            <a:r>
              <a:rPr lang="ru-RU" b="1" dirty="0" smtClean="0">
                <a:solidFill>
                  <a:srgbClr val="3333FF"/>
                </a:solidFill>
              </a:rPr>
              <a:t> положил(а)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333FF"/>
                </a:solidFill>
              </a:rPr>
              <a:t>Обведи(те)                              Я обвел(а)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333FF"/>
                </a:solidFill>
              </a:rPr>
              <a:t>Вырежи(те)                              Я вырезал(а)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333FF"/>
                </a:solidFill>
              </a:rPr>
              <a:t>Намажь(те)                             Я намазал(а)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333FF"/>
                </a:solidFill>
              </a:rPr>
              <a:t>Наклей(те)                               Я наклеил(а)</a:t>
            </a:r>
            <a:endParaRPr lang="ru-RU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2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иса\Desktop\ab41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16" y="3454862"/>
            <a:ext cx="4311093" cy="378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3333FF"/>
                </a:solidFill>
              </a:rPr>
              <a:t>Вырежи два круга.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3333FF"/>
                </a:solidFill>
              </a:rPr>
              <a:t>Один круг большой.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3333FF"/>
                </a:solidFill>
              </a:rPr>
              <a:t>Другой поменьше.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3333FF"/>
                </a:solidFill>
              </a:rPr>
              <a:t>Сделай цветы.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3333FF"/>
                </a:solidFill>
              </a:rPr>
              <a:t>Сначала наклей большой цветок.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3333FF"/>
                </a:solidFill>
              </a:rPr>
              <a:t>Потом наклей цветок поменьше.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3333FF"/>
                </a:solidFill>
              </a:rPr>
              <a:t>Ты вырезал ровно, красиво?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3333FF"/>
                </a:solidFill>
              </a:rPr>
              <a:t>У вас получилось красиво.</a:t>
            </a:r>
          </a:p>
          <a:p>
            <a:pPr marL="0" indent="0">
              <a:buNone/>
            </a:pPr>
            <a:endParaRPr lang="ru-RU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1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иса\Desktop\12afac3adb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959725" cy="296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иса\Desktop\86589cb4116b0ab2557593988ee698dd5c70f7113974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17" y="332656"/>
            <a:ext cx="352839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лиса\Desktop\f_216029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9" y="3417101"/>
            <a:ext cx="3940901" cy="32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5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иса\Desktop\0_7b620_ad65697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987" y="0"/>
            <a:ext cx="966864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075240" cy="936104"/>
          </a:xfrm>
        </p:spPr>
        <p:txBody>
          <a:bodyPr/>
          <a:lstStyle/>
          <a:p>
            <a:r>
              <a:rPr lang="ru-RU" sz="4800" dirty="0" smtClean="0">
                <a:solidFill>
                  <a:srgbClr val="3333FF"/>
                </a:solidFill>
              </a:rPr>
              <a:t/>
            </a:r>
            <a:br>
              <a:rPr lang="ru-RU" sz="4800" dirty="0" smtClean="0">
                <a:solidFill>
                  <a:srgbClr val="3333FF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Что мы делали?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3333FF"/>
                </a:solidFill>
              </a:rPr>
              <a:t>Мы вырезали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3333FF"/>
                </a:solidFill>
              </a:rPr>
              <a:t> </a:t>
            </a:r>
            <a:r>
              <a:rPr lang="ru-RU" sz="2800" b="1" dirty="0" smtClean="0">
                <a:solidFill>
                  <a:srgbClr val="3333FF"/>
                </a:solidFill>
              </a:rPr>
              <a:t>На уроке мы делали аппликацию на праздник 8 марта.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3333FF"/>
                </a:solidFill>
              </a:rPr>
              <a:t>Аппликация называется «Цветы в вазе».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3333FF"/>
                </a:solidFill>
              </a:rPr>
              <a:t>Сначала               Потом                 Затем</a:t>
            </a:r>
          </a:p>
          <a:p>
            <a:pPr marL="0" indent="0">
              <a:buNone/>
            </a:pPr>
            <a:endParaRPr lang="ru-RU" sz="2800" dirty="0">
              <a:solidFill>
                <a:srgbClr val="FF33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3333FF"/>
                </a:solidFill>
              </a:rPr>
              <a:t>Мне понравилась аппликация!</a:t>
            </a:r>
            <a:endParaRPr lang="ru-RU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24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Умница!         Молодец!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70C0"/>
                </a:solidFill>
              </a:rPr>
              <a:t> 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Ты старался!     Хорошо!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Алиса\Desktop\0_8973d_f080ccba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39" y="20284"/>
            <a:ext cx="1610820" cy="24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лиса\Desktop\1334208181_s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816424" cy="35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6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будем делать?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3333FF"/>
                </a:solidFill>
              </a:rPr>
              <a:t>Вырезать</a:t>
            </a:r>
          </a:p>
          <a:p>
            <a:pPr marL="0" indent="0">
              <a:buNone/>
            </a:pPr>
            <a:endParaRPr lang="ru-RU" sz="48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3333FF"/>
                </a:solidFill>
              </a:rPr>
              <a:t>Наклеивать</a:t>
            </a:r>
            <a:endParaRPr lang="ru-RU" sz="4800" b="1" dirty="0">
              <a:solidFill>
                <a:srgbClr val="3333FF"/>
              </a:solidFill>
            </a:endParaRPr>
          </a:p>
        </p:txBody>
      </p:sp>
      <p:pic>
        <p:nvPicPr>
          <p:cNvPr id="1026" name="Picture 2" descr="C:\Users\Алиса\Desktop\5977_0501490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46" y="1628800"/>
            <a:ext cx="2459682" cy="24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иса\Desktop\11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93503"/>
            <a:ext cx="2353444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8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делать аппликацию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Будем: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3333FF"/>
                </a:solidFill>
              </a:rPr>
              <a:t>Задавать вопросы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3333FF"/>
                </a:solidFill>
              </a:rPr>
              <a:t>Составлять картинку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3333FF"/>
                </a:solidFill>
              </a:rPr>
              <a:t>Выполнять поручения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3333FF"/>
                </a:solidFill>
              </a:rPr>
              <a:t>Составлять и писать заявку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04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Будем задавать вопросы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3333FF"/>
                </a:solidFill>
              </a:rPr>
              <a:t>Что на картинке?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3333FF"/>
                </a:solidFill>
              </a:rPr>
              <a:t>Что еще там?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3333FF"/>
                </a:solidFill>
              </a:rPr>
              <a:t>Какие цветы?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3333FF"/>
                </a:solidFill>
              </a:rPr>
              <a:t>Что делают цветы?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3333FF"/>
                </a:solidFill>
              </a:rPr>
              <a:t>Что там?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0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3333FF"/>
                </a:solidFill>
              </a:rPr>
              <a:t>Будем делать аппликацию «Цветы в вазе»</a:t>
            </a:r>
            <a:endParaRPr lang="ru-RU" sz="4800" dirty="0">
              <a:solidFill>
                <a:srgbClr val="3333FF"/>
              </a:solidFill>
            </a:endParaRPr>
          </a:p>
        </p:txBody>
      </p:sp>
      <p:pic>
        <p:nvPicPr>
          <p:cNvPr id="2051" name="Picture 3" descr="C:\Users\Алиса\Desktop\tyulpan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r="6401"/>
          <a:stretch/>
        </p:blipFill>
        <p:spPr bwMode="auto">
          <a:xfrm>
            <a:off x="467544" y="1844824"/>
            <a:ext cx="258823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850468"/>
            <a:ext cx="2677859" cy="35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6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4800" dirty="0" smtClean="0">
                <a:solidFill>
                  <a:srgbClr val="FF0000"/>
                </a:solidFill>
              </a:rPr>
              <a:t>Стихотворение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3333FF"/>
                </a:solidFill>
              </a:rPr>
              <a:t>Из цветной бумаги вырежу кусочек,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333FF"/>
                </a:solidFill>
              </a:rPr>
              <a:t>Из него и сделаю маленький цветочек.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333FF"/>
                </a:solidFill>
              </a:rPr>
              <a:t>Мамочке подарок приготовлю я.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333FF"/>
                </a:solidFill>
              </a:rPr>
              <a:t>Самая красивая мама у меня</a:t>
            </a:r>
          </a:p>
        </p:txBody>
      </p:sp>
      <p:pic>
        <p:nvPicPr>
          <p:cNvPr id="3074" name="Picture 2" descr="C:\Users\Алиса\Desktop\tyulpan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6" r="8383"/>
          <a:stretch/>
        </p:blipFill>
        <p:spPr bwMode="auto">
          <a:xfrm>
            <a:off x="6052456" y="2203174"/>
            <a:ext cx="2634343" cy="43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7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иса\Desktop\0b16f840bab604dbc6f737c23c2556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1"/>
            <a:ext cx="9144000" cy="68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3333FF"/>
                </a:solidFill>
              </a:rPr>
              <a:t>Физкультминутка</a:t>
            </a:r>
            <a:endParaRPr lang="ru-RU" sz="6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0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Что нужно для работы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3333FF"/>
                </a:solidFill>
              </a:rPr>
              <a:t>Салфетка         Ножницы      Клеенка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3333FF"/>
                </a:solidFill>
              </a:rPr>
              <a:t>    Бумага            Клей            Карандаш</a:t>
            </a:r>
            <a:endParaRPr lang="ru-RU" sz="3200" b="1" dirty="0">
              <a:solidFill>
                <a:srgbClr val="3333FF"/>
              </a:solidFill>
            </a:endParaRPr>
          </a:p>
        </p:txBody>
      </p:sp>
      <p:pic>
        <p:nvPicPr>
          <p:cNvPr id="5122" name="Picture 2" descr="C:\Users\Алиса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1051029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иса\Desktop\0_7799b_7bea20a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09102"/>
            <a:ext cx="1627085" cy="12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лиса\Desktop\0_7e9b6_f61b8b90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2880672"/>
            <a:ext cx="1872208" cy="14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лиса\Desktop\5977_0501490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27866"/>
            <a:ext cx="144016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лиса\Desktop\22656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5" y="4653136"/>
            <a:ext cx="2017163" cy="14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лиса\Desktop\110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01453"/>
            <a:ext cx="1478521" cy="147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лиса\Desktop\с-55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88904"/>
            <a:ext cx="1109621" cy="110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Алиса\Desktop\91988323_565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75" y="4295564"/>
            <a:ext cx="1781925" cy="10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Алиса\Desktop\8_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89" y="4397535"/>
            <a:ext cx="1337100" cy="13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Алиса\Desktop\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28" y="5537710"/>
            <a:ext cx="1665189" cy="12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Алиса\Desktop\458528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30" y="4326595"/>
            <a:ext cx="1611331" cy="97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Алиса\Desktop\514202_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58" y="2744852"/>
            <a:ext cx="1756999" cy="175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0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 smtClean="0">
                <a:solidFill>
                  <a:srgbClr val="FF0000"/>
                </a:solidFill>
              </a:rPr>
              <a:t>Для работы мне нужно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33FF"/>
                </a:solidFill>
              </a:rPr>
              <a:t>Бумага</a:t>
            </a:r>
          </a:p>
          <a:p>
            <a:r>
              <a:rPr lang="ru-RU" sz="3600" b="1" dirty="0" smtClean="0">
                <a:solidFill>
                  <a:srgbClr val="3333FF"/>
                </a:solidFill>
              </a:rPr>
              <a:t>Карандаш</a:t>
            </a:r>
          </a:p>
          <a:p>
            <a:r>
              <a:rPr lang="ru-RU" sz="3600" b="1" dirty="0" smtClean="0">
                <a:solidFill>
                  <a:srgbClr val="3333FF"/>
                </a:solidFill>
              </a:rPr>
              <a:t>Салфетка</a:t>
            </a:r>
          </a:p>
          <a:p>
            <a:r>
              <a:rPr lang="ru-RU" sz="3600" b="1" dirty="0" smtClean="0">
                <a:solidFill>
                  <a:srgbClr val="3333FF"/>
                </a:solidFill>
              </a:rPr>
              <a:t>Клеенка</a:t>
            </a:r>
          </a:p>
          <a:p>
            <a:r>
              <a:rPr lang="ru-RU" sz="3600" b="1" dirty="0" smtClean="0">
                <a:solidFill>
                  <a:srgbClr val="3333FF"/>
                </a:solidFill>
              </a:rPr>
              <a:t>Клей </a:t>
            </a:r>
          </a:p>
          <a:p>
            <a:r>
              <a:rPr lang="ru-RU" sz="3600" b="1" dirty="0" smtClean="0">
                <a:solidFill>
                  <a:srgbClr val="3333FF"/>
                </a:solidFill>
              </a:rPr>
              <a:t>Ножницы</a:t>
            </a:r>
            <a:endParaRPr lang="ru-RU" sz="36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4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AWJJH2MPE6E2-1954848387-434</_dlc_DocId>
    <_dlc_DocIdUrl xmlns="4a252ca3-5a62-4c1c-90a6-29f4710e47f8">
      <Url>http://edu-sps.koiro.local/sch_int_12/_layouts/15/DocIdRedir.aspx?ID=AWJJH2MPE6E2-1954848387-434</Url>
      <Description>AWJJH2MPE6E2-1954848387-434</Description>
    </_dlc_DocIdUrl>
  </documentManagement>
</p:properties>
</file>

<file path=customXml/itemProps1.xml><?xml version="1.0" encoding="utf-8"?>
<ds:datastoreItem xmlns:ds="http://schemas.openxmlformats.org/officeDocument/2006/customXml" ds:itemID="{73934917-C7E5-485C-9D8D-D424C2B6ACD6}"/>
</file>

<file path=customXml/itemProps2.xml><?xml version="1.0" encoding="utf-8"?>
<ds:datastoreItem xmlns:ds="http://schemas.openxmlformats.org/officeDocument/2006/customXml" ds:itemID="{BBCA5877-4B5D-4692-A86C-80A8475ED167}"/>
</file>

<file path=customXml/itemProps3.xml><?xml version="1.0" encoding="utf-8"?>
<ds:datastoreItem xmlns:ds="http://schemas.openxmlformats.org/officeDocument/2006/customXml" ds:itemID="{BFB0F832-A164-4F33-AE28-42BA42B2A86A}"/>
</file>

<file path=customXml/itemProps4.xml><?xml version="1.0" encoding="utf-8"?>
<ds:datastoreItem xmlns:ds="http://schemas.openxmlformats.org/officeDocument/2006/customXml" ds:itemID="{F530DEB0-BD86-44E3-8261-15CB89418BED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151</TotalTime>
  <Words>252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Урок деятельности</vt:lpstr>
      <vt:lpstr>Что будем делать?</vt:lpstr>
      <vt:lpstr>Будем делать аппликацию</vt:lpstr>
      <vt:lpstr>Будем задавать вопросы</vt:lpstr>
      <vt:lpstr>Будем делать аппликацию «Цветы в вазе»</vt:lpstr>
      <vt:lpstr>Стихотворение</vt:lpstr>
      <vt:lpstr>Физкультминутка</vt:lpstr>
      <vt:lpstr>Что нужно для работы</vt:lpstr>
      <vt:lpstr>Для работы мне нужно</vt:lpstr>
      <vt:lpstr>Шаблоны и картинки Выбери шаблон</vt:lpstr>
      <vt:lpstr>Заявка</vt:lpstr>
      <vt:lpstr>Приготовьте</vt:lpstr>
      <vt:lpstr>Пальчиковая гимнастика</vt:lpstr>
      <vt:lpstr>Презентация PowerPoint</vt:lpstr>
      <vt:lpstr>План работы</vt:lpstr>
      <vt:lpstr>Презентация PowerPoint</vt:lpstr>
      <vt:lpstr>Презентация PowerPoint</vt:lpstr>
      <vt:lpstr> Что мы делали?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ПК213</cp:lastModifiedBy>
  <cp:revision>16</cp:revision>
  <dcterms:created xsi:type="dcterms:W3CDTF">2015-02-09T14:50:36Z</dcterms:created>
  <dcterms:modified xsi:type="dcterms:W3CDTF">2015-04-10T16:30:51Z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089ef1f0-c504-426e-bd2f-142b2f37035a</vt:lpwstr>
  </property>
</Properties>
</file>