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2" r:id="rId2"/>
    <p:sldId id="275" r:id="rId3"/>
    <p:sldId id="281" r:id="rId4"/>
    <p:sldId id="279" r:id="rId5"/>
    <p:sldId id="280" r:id="rId6"/>
    <p:sldId id="282" r:id="rId7"/>
    <p:sldId id="283" r:id="rId8"/>
    <p:sldId id="259" r:id="rId9"/>
    <p:sldId id="271" r:id="rId10"/>
    <p:sldId id="257" r:id="rId11"/>
    <p:sldId id="266" r:id="rId12"/>
    <p:sldId id="274" r:id="rId13"/>
    <p:sldId id="264" r:id="rId14"/>
    <p:sldId id="263" r:id="rId15"/>
    <p:sldId id="262" r:id="rId16"/>
    <p:sldId id="276" r:id="rId17"/>
    <p:sldId id="278" r:id="rId18"/>
    <p:sldId id="277" r:id="rId19"/>
    <p:sldId id="27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80" d="100"/>
          <a:sy n="80" d="100"/>
        </p:scale>
        <p:origin x="-1098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2DF78-4AE7-4502-9B27-BB70A03BFD06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169A-4A1E-45BE-8A67-525AD7B4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39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FD56D-BCF0-45A0-848A-4C3E39203C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4EE84E-0F7C-4C20-BAA3-6D32A111E3F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2.infourok.ru/uploads/ex/008f/0004e28e-9fd22e7e/img6.jpg"/>
          <p:cNvPicPr>
            <a:picLocks noChangeAspect="1" noChangeArrowheads="1"/>
          </p:cNvPicPr>
          <p:nvPr/>
        </p:nvPicPr>
        <p:blipFill>
          <a:blip r:embed="rId2"/>
          <a:srcRect b="20833"/>
          <a:stretch>
            <a:fillRect/>
          </a:stretch>
        </p:blipFill>
        <p:spPr bwMode="auto">
          <a:xfrm>
            <a:off x="0" y="642918"/>
            <a:ext cx="9144000" cy="542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bebiklad.ru/wp-content/uploads/naydi-slova-na-bukvu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673" cy="66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8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demosfen-plus.ucoz.ru/sh/scan_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00040" cy="63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7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zaiushka.ru/wp-content/uploads/2017/07/%D0%A8-%D0%BF%D0%BE%D1%82%D0%B5%D1%80%D1%8F%D0%BB%D0%B0%D1%81%D1%8C-%D0%BA%D0%B0%D1%80%D1%82%D0%BE%D1%87%D0%BA%D0%B0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96758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babyblog.ru/6/7/9/67945f6fb46832db4fe287303023db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7760" y="157731"/>
            <a:ext cx="2253700" cy="31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3284984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ШАРЫ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5976" y="3452622"/>
            <a:ext cx="0" cy="105631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508104" y="3261359"/>
            <a:ext cx="216024" cy="19126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311406" y="4512791"/>
            <a:ext cx="216024" cy="19126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 rot="10600806">
            <a:off x="4349848" y="4034984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0600806">
            <a:off x="2459004" y="4039573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42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3021713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ШИШКИ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36096" y="3021713"/>
            <a:ext cx="0" cy="134339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79912" y="3021713"/>
            <a:ext cx="216024" cy="19126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10600806">
            <a:off x="2324923" y="3956617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0600806">
            <a:off x="5447759" y="3923891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21896" y="3117344"/>
            <a:ext cx="0" cy="31165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21896" y="3531303"/>
            <a:ext cx="0" cy="31165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21896" y="3960698"/>
            <a:ext cx="0" cy="31165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article18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14290"/>
            <a:ext cx="2846492" cy="28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0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16238" y="2349500"/>
            <a:ext cx="3024187" cy="3024188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1691680" y="2348880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1403648" y="4149080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3059832" y="5301208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5292080" y="4293096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5796136" y="2654491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33265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52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slide.ru/images/23/29527/96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ypresentation.ru/documents/2a08f8059ac65eb2f2df6c6c1c7656e7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it-yaz.ru/pars_docs/refs/63/62706/62706_html_27080e12.png"/>
          <p:cNvPicPr>
            <a:picLocks noChangeAspect="1" noChangeArrowheads="1"/>
          </p:cNvPicPr>
          <p:nvPr/>
        </p:nvPicPr>
        <p:blipFill>
          <a:blip r:embed="rId2"/>
          <a:srcRect t="4564"/>
          <a:stretch>
            <a:fillRect/>
          </a:stretch>
        </p:blipFill>
        <p:spPr bwMode="auto">
          <a:xfrm>
            <a:off x="1" y="281762"/>
            <a:ext cx="9144000" cy="629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6632"/>
            <a:ext cx="8136904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МЫШКИ</a:t>
            </a: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МАШИНА</a:t>
            </a: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КУВШИН</a:t>
            </a: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ЧАШКА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ages.vector-images.com/clp/183713/clp52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8" y="188640"/>
            <a:ext cx="2129811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Tv2j02leiSqURuUyG8hbhGM4FvZdcs3lhSoLZ_OYCNt9dnIu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81" y="1412776"/>
            <a:ext cx="1494133" cy="11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osuda-shop.ru/mts/kuvshin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9" t="9261" r="15578" b="10306"/>
          <a:stretch/>
        </p:blipFill>
        <p:spPr bwMode="auto">
          <a:xfrm>
            <a:off x="12878" y="2707848"/>
            <a:ext cx="1503081" cy="18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Q71sfrB6QPiqQFhqHJhHRfziFe3C43CJmJzv1vgX7INk5vS5r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31" y="4941168"/>
            <a:ext cx="2178992" cy="13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4355976" y="89248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915816" y="1628800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211960" y="1627855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203848" y="3176972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11960" y="4977172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35896" y="188640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635896" y="593304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771800" y="3327928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71800" y="3717033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499992" y="3327928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499992" y="3717033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419872" y="5193196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419872" y="5589240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9073905">
            <a:off x="2347543" y="14362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9073905">
            <a:off x="4275398" y="193324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9073905">
            <a:off x="1758083" y="1714726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9073905">
            <a:off x="3019991" y="1683180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9073905">
            <a:off x="4221351" y="1714725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9073905">
            <a:off x="1593646" y="3217720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 rot="9073905">
            <a:off x="3215014" y="323748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/>
          <p:nvPr/>
        </p:nvSpPr>
        <p:spPr>
          <a:xfrm rot="9073905">
            <a:off x="2347541" y="499554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уга 66"/>
          <p:cNvSpPr/>
          <p:nvPr/>
        </p:nvSpPr>
        <p:spPr>
          <a:xfrm rot="9073905">
            <a:off x="4134987" y="499554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3224269" y="188640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885737" y="1664804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211960" y="3212976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3275856" y="4977172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53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2.infourok.ru/uploads/ex/09e0/00052677-2abe366f/hello_html_34684e4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8737332" cy="1804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2.infourok.ru/uploads/ex/0252/0001fe21-9822fb83/hello_html_2b9772c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25253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t-yaz.ru/pars_docs/refs/63/62706/62706_html_27080e12.png"/>
          <p:cNvPicPr>
            <a:picLocks noChangeAspect="1" noChangeArrowheads="1"/>
          </p:cNvPicPr>
          <p:nvPr/>
        </p:nvPicPr>
        <p:blipFill>
          <a:blip r:embed="rId2"/>
          <a:srcRect l="17187" t="4564" r="57031"/>
          <a:stretch>
            <a:fillRect/>
          </a:stretch>
        </p:blipFill>
        <p:spPr bwMode="auto">
          <a:xfrm>
            <a:off x="714348" y="357166"/>
            <a:ext cx="2357454" cy="629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intonic.ru/uploads/images/2016/04/15/img_5710aa24921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1276399" cy="1643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3000372"/>
            <a:ext cx="250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ШАПКА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4.bp.blogspot.com/-6aFM4KqVusI/UFhIak3QglI/AAAAAAAAAbw/u69uh3x_UMk/s1600/%D1%88%D1%83%D0%B1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1342306" cy="1428760"/>
          </a:xfrm>
          <a:prstGeom prst="rect">
            <a:avLst/>
          </a:prstGeom>
          <a:noFill/>
        </p:spPr>
      </p:pic>
      <p:pic>
        <p:nvPicPr>
          <p:cNvPr id="1030" name="Picture 6" descr="http://clipart-library.com/img1/13181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357298"/>
            <a:ext cx="1494074" cy="1000132"/>
          </a:xfrm>
          <a:prstGeom prst="rect">
            <a:avLst/>
          </a:prstGeom>
          <a:noFill/>
        </p:spPr>
      </p:pic>
      <p:pic>
        <p:nvPicPr>
          <p:cNvPr id="1032" name="Picture 8" descr="http://printonic.ru/uploads/images/2016/04/15/.tmb/thumb_img_5710abcab84d2_resize_900_5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00430" y="1142984"/>
            <a:ext cx="1571636" cy="15716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728" y="2500306"/>
            <a:ext cx="279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2786058"/>
            <a:ext cx="149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ПАЛЬТО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214290"/>
            <a:ext cx="2865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coloringpage.eu/wp-content/uploads/2013/03/scarf.jpg"/>
          <p:cNvPicPr>
            <a:picLocks noChangeAspect="1" noChangeArrowheads="1"/>
          </p:cNvPicPr>
          <p:nvPr/>
        </p:nvPicPr>
        <p:blipFill>
          <a:blip r:embed="rId6" cstate="print"/>
          <a:srcRect r="5820" b="11758"/>
          <a:stretch>
            <a:fillRect/>
          </a:stretch>
        </p:blipFill>
        <p:spPr bwMode="auto">
          <a:xfrm>
            <a:off x="6929454" y="1214422"/>
            <a:ext cx="2048297" cy="128588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500694" y="2714620"/>
            <a:ext cx="117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ШУБА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6248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358082" y="2643182"/>
            <a:ext cx="119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ШАРФ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512" y="428604"/>
            <a:ext cx="2023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0" descr="http://weclipart.com/gimg/1E59746D941CE8AB/shovel-clipart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786190"/>
            <a:ext cx="1857388" cy="185738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928926" y="4500570"/>
            <a:ext cx="1500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ЛОПАТА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s.easyfreeclipart.com/763/si-te-gustan-los-gatos-y-gustar237a-realizar-manualidades-con--763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1657183" cy="1928826"/>
          </a:xfrm>
          <a:prstGeom prst="rect">
            <a:avLst/>
          </a:prstGeom>
          <a:noFill/>
        </p:spPr>
      </p:pic>
      <p:pic>
        <p:nvPicPr>
          <p:cNvPr id="31748" name="Picture 4" descr="http://images.easyfreeclipart.com/1085/cute-cartoon-mouse-stockami-royalty-free-vector-illustration-1085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14422"/>
            <a:ext cx="1504484" cy="1857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0"/>
            <a:ext cx="301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это? 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214686"/>
            <a:ext cx="1836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3143248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МЫШКА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tapenik.ru/dizain/boy_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00430" y="3643314"/>
            <a:ext cx="930847" cy="2270359"/>
          </a:xfrm>
          <a:prstGeom prst="rect">
            <a:avLst/>
          </a:prstGeom>
          <a:noFill/>
        </p:spPr>
      </p:pic>
      <p:pic>
        <p:nvPicPr>
          <p:cNvPr id="17412" name="Picture 4" descr="http://clipart-library.com/data_images/247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786" y="4143380"/>
            <a:ext cx="1328871" cy="1871650"/>
          </a:xfrm>
          <a:prstGeom prst="rect">
            <a:avLst/>
          </a:prstGeom>
          <a:noFill/>
        </p:spPr>
      </p:pic>
      <p:pic>
        <p:nvPicPr>
          <p:cNvPr id="17414" name="Picture 6" descr="http://olgagorbunova.delfin33.caduk.ru/images/det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857628"/>
            <a:ext cx="2689431" cy="2000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6072206"/>
            <a:ext cx="2219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ДЕВОЧКА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6072206"/>
            <a:ext cx="2318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МАЛЬЧИК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6000768"/>
            <a:ext cx="1812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presentation.ru/documents/2a08f8059ac65eb2f2df6c6c1c7656e7/img10.jpg"/>
          <p:cNvPicPr>
            <a:picLocks noChangeAspect="1" noChangeArrowheads="1"/>
          </p:cNvPicPr>
          <p:nvPr/>
        </p:nvPicPr>
        <p:blipFill>
          <a:blip r:embed="rId2"/>
          <a:srcRect t="7017" b="46667"/>
          <a:stretch>
            <a:fillRect/>
          </a:stretch>
        </p:blipFill>
        <p:spPr bwMode="auto">
          <a:xfrm>
            <a:off x="357158" y="4286256"/>
            <a:ext cx="807249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2238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71480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 b="21778"/>
          <a:stretch>
            <a:fillRect/>
          </a:stretch>
        </p:blipFill>
        <p:spPr bwMode="auto">
          <a:xfrm>
            <a:off x="1190625" y="4214813"/>
            <a:ext cx="2952750" cy="12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0003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3000375"/>
            <a:ext cx="500062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716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001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п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6375" y="3429000"/>
            <a:ext cx="500063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р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5" y="3429000"/>
            <a:ext cx="500063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5" y="3429000"/>
            <a:ext cx="500063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572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00250" y="5929313"/>
            <a:ext cx="500063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717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и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2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н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57938" y="5072063"/>
            <a:ext cx="500062" cy="428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29438" y="5072063"/>
            <a:ext cx="500062" cy="428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ы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00938" y="5072063"/>
            <a:ext cx="500062" cy="428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072438" y="5072063"/>
            <a:ext cx="500062" cy="428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и</a:t>
            </a:r>
            <a:endParaRPr lang="ru-RU" sz="3200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85728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53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aed/0000801c-4b214de8/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AWJJH2MPE6E2-1954848387-430</_dlc_DocId>
    <_dlc_DocIdUrl xmlns="4a252ca3-5a62-4c1c-90a6-29f4710e47f8">
      <Url>https://xn--44-6kcadhwnl3cfdx.xn--p1ai/sch_int_12/_layouts/15/DocIdRedir.aspx?ID=AWJJH2MPE6E2-1954848387-430</Url>
      <Description>AWJJH2MPE6E2-1954848387-430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D9D5BC-FA9F-4DC3-9EA8-EA268298DE3C}"/>
</file>

<file path=customXml/itemProps2.xml><?xml version="1.0" encoding="utf-8"?>
<ds:datastoreItem xmlns:ds="http://schemas.openxmlformats.org/officeDocument/2006/customXml" ds:itemID="{A6A68399-12E6-4AF8-BD33-F726DD58AE72}"/>
</file>

<file path=customXml/itemProps3.xml><?xml version="1.0" encoding="utf-8"?>
<ds:datastoreItem xmlns:ds="http://schemas.openxmlformats.org/officeDocument/2006/customXml" ds:itemID="{B3AC405D-FD7E-4DDE-8F8C-1C00F5427D59}"/>
</file>

<file path=customXml/itemProps4.xml><?xml version="1.0" encoding="utf-8"?>
<ds:datastoreItem xmlns:ds="http://schemas.openxmlformats.org/officeDocument/2006/customXml" ds:itemID="{6A010EE5-4AAB-49F9-856F-253742E9D973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</TotalTime>
  <Words>54</Words>
  <Application>Microsoft Office PowerPoint</Application>
  <PresentationFormat>Экран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 “АБВГДЕЙКА”</dc:title>
  <dc:creator>Оля</dc:creator>
  <cp:lastModifiedBy>User</cp:lastModifiedBy>
  <cp:revision>28</cp:revision>
  <dcterms:created xsi:type="dcterms:W3CDTF">2013-12-14T15:30:51Z</dcterms:created>
  <dcterms:modified xsi:type="dcterms:W3CDTF">2018-02-01T14:32:34Z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29e11748-1595-4de6-802a-b38513c31900</vt:lpwstr>
  </property>
</Properties>
</file>