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304" r:id="rId2"/>
    <p:sldId id="256" r:id="rId3"/>
    <p:sldId id="258" r:id="rId4"/>
    <p:sldId id="260" r:id="rId5"/>
    <p:sldId id="261" r:id="rId6"/>
    <p:sldId id="282" r:id="rId7"/>
    <p:sldId id="266" r:id="rId8"/>
    <p:sldId id="270" r:id="rId9"/>
    <p:sldId id="268" r:id="rId10"/>
    <p:sldId id="271" r:id="rId11"/>
    <p:sldId id="275" r:id="rId12"/>
    <p:sldId id="332" r:id="rId13"/>
    <p:sldId id="325" r:id="rId14"/>
    <p:sldId id="264" r:id="rId15"/>
    <p:sldId id="269" r:id="rId16"/>
    <p:sldId id="276" r:id="rId17"/>
    <p:sldId id="277" r:id="rId18"/>
    <p:sldId id="278" r:id="rId19"/>
    <p:sldId id="280" r:id="rId20"/>
    <p:sldId id="281" r:id="rId21"/>
    <p:sldId id="283" r:id="rId22"/>
    <p:sldId id="284" r:id="rId23"/>
    <p:sldId id="285" r:id="rId24"/>
    <p:sldId id="287" r:id="rId25"/>
    <p:sldId id="288" r:id="rId26"/>
    <p:sldId id="289" r:id="rId27"/>
    <p:sldId id="291" r:id="rId28"/>
    <p:sldId id="290" r:id="rId29"/>
    <p:sldId id="298" r:id="rId30"/>
    <p:sldId id="300" r:id="rId31"/>
    <p:sldId id="301" r:id="rId32"/>
    <p:sldId id="302" r:id="rId33"/>
    <p:sldId id="303" r:id="rId34"/>
    <p:sldId id="263" r:id="rId35"/>
    <p:sldId id="305" r:id="rId36"/>
    <p:sldId id="257" r:id="rId37"/>
    <p:sldId id="321" r:id="rId38"/>
    <p:sldId id="322" r:id="rId39"/>
    <p:sldId id="334" r:id="rId40"/>
    <p:sldId id="319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4" autoAdjust="0"/>
    <p:restoredTop sz="94684" autoAdjust="0"/>
  </p:normalViewPr>
  <p:slideViewPr>
    <p:cSldViewPr>
      <p:cViewPr>
        <p:scale>
          <a:sx n="73" d="100"/>
          <a:sy n="73" d="100"/>
        </p:scale>
        <p:origin x="-1290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736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customXml" Target="../customXml/item1.xml"/><Relationship Id="rId50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D63FC-9DCF-48CF-8F2A-C34E7206D71B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C245D-D8BA-4DC9-B388-CCBA40A248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818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C245D-D8BA-4DC9-B388-CCBA40A2481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579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content.foto.my.mail.ru/mail/tatiana_mamulj/_blogs/i-621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4203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900igr.net/up/datas/102020/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a56ade292c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95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30366_1fa6b898_XL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8485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zhmak.info/uploads/posts/2010-09/1285569407_osennie-listya.jpg"/>
          <p:cNvPicPr>
            <a:picLocks noChangeAspect="1" noChangeArrowheads="1"/>
          </p:cNvPicPr>
          <p:nvPr/>
        </p:nvPicPr>
        <p:blipFill>
          <a:blip r:embed="rId2" cstate="email"/>
          <a:srcRect l="10021" t="12499" r="9041" b="12760"/>
          <a:stretch>
            <a:fillRect/>
          </a:stretch>
        </p:blipFill>
        <p:spPr bwMode="auto">
          <a:xfrm>
            <a:off x="-5835" y="1"/>
            <a:ext cx="9149835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285784" y="1857364"/>
            <a:ext cx="98584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Игра</a:t>
            </a:r>
          </a:p>
          <a:p>
            <a:pPr algn="ctr"/>
            <a:r>
              <a:rPr lang="ru-RU" sz="7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«Да или Нет»       </a:t>
            </a:r>
            <a:endParaRPr lang="ru-RU" sz="7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650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530750"/>
            <a:ext cx="7024678" cy="526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844" y="5786454"/>
            <a:ext cx="9001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ОСЕНЬЮ  ЦВЕТУТ  ЦВЕТЫ?</a:t>
            </a:r>
            <a:endParaRPr lang="ru-RU" sz="4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865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iled9-7.my.mail.ru/pic?url=http%3A%2F%2Fs018.radikal.ru%2Fi518%2F1408%2Fab%2F4f694f9ecb1d.gif&amp;mw=&amp;mh=&amp;sig=7c2a0fec53eebc3501fa28508bbb54f9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7166"/>
            <a:ext cx="5524537" cy="4429156"/>
          </a:xfrm>
          <a:prstGeom prst="rect">
            <a:avLst/>
          </a:prstGeom>
          <a:noFill/>
        </p:spPr>
      </p:pic>
      <p:pic>
        <p:nvPicPr>
          <p:cNvPr id="5126" name="Picture 6" descr="https://3.bp.blogspot.com/-BmPj_LphPlk/WXBbuUu6IAI/AAAAAAADVYw/8brBDypxR3YXQwPD_xNS7ATizNCmFI-ZgCLcBGAs/s1600/%25D0%2593%25D1%2580%25D0%25B8%25D0%25B1%25D1%258B.gif6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357166"/>
            <a:ext cx="3019430" cy="442915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5786" y="5500702"/>
            <a:ext cx="77231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ОСЕНЬЮ РАСТУТ ГРИБЫ?</a:t>
            </a:r>
            <a:endParaRPr lang="ru-RU" sz="4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5786454"/>
            <a:ext cx="9624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ТУЧКИ СОЛНЦЕ ЗАКРЫВАЮТ?</a:t>
            </a:r>
            <a:endParaRPr lang="ru-RU" sz="4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https://png.pngtree.com/element_origin_min_pic/17/03/06/c6bafee0eb15ca06996efd2d21be60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571480"/>
            <a:ext cx="5976936" cy="5048213"/>
          </a:xfrm>
          <a:prstGeom prst="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5786454"/>
            <a:ext cx="9624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СИЛЬНЫЙ ВЕТЕР ПРОЛЕТАЕТ?</a:t>
            </a:r>
            <a:endParaRPr lang="ru-RU" sz="4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http://liubavyshka.ru/_ph/44/1/85718898.jp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500042"/>
            <a:ext cx="4286280" cy="514354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5786454"/>
            <a:ext cx="9624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ТУМАНЫ ОСЕНЬЮ ПЛЫВУТ?</a:t>
            </a:r>
            <a:endParaRPr lang="ru-RU" sz="4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https://million-wallpapers.ru/wallpapers/6/40/5579465209937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764704"/>
            <a:ext cx="7315251" cy="457203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5786454"/>
            <a:ext cx="9624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НУ, А ПТИЦЫ ГНЁЗДА ВЬЮТ?</a:t>
            </a:r>
            <a:endParaRPr lang="ru-RU" sz="4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text-master.ru/images/photos/medium/article19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642918"/>
            <a:ext cx="6777999" cy="450059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8172400" cy="536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playcast.ru/uploads/2016/09/12/198769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402"/>
            <a:ext cx="9144000" cy="68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541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5786454"/>
            <a:ext cx="9624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А  БУКАШКИ  ПРОЛЕТАЮТ?</a:t>
            </a:r>
            <a:endParaRPr lang="ru-RU" sz="4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https://media.giphy.com/media/5XhYziyjGHhGE/giphy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5929322" cy="2684977"/>
          </a:xfrm>
          <a:prstGeom prst="rect">
            <a:avLst/>
          </a:prstGeom>
          <a:noFill/>
        </p:spPr>
      </p:pic>
      <p:pic>
        <p:nvPicPr>
          <p:cNvPr id="38916" name="Picture 4" descr="https://avatars.mds.yandex.net/get-pdb/909209/1a554579-1de6-4fed-b529-218169ab7e7d/ori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3000372"/>
            <a:ext cx="4762500" cy="27146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5786454"/>
            <a:ext cx="9624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УРОЖАЙ  ВСЕ СОБИРАЮТ?</a:t>
            </a:r>
            <a:endParaRPr lang="ru-RU" sz="4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https://img.7dach.ru/image/1200/03/69/46/2017/01/26/ba2f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7604559" cy="507224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5786454"/>
            <a:ext cx="9624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ПТИЧЬИ СТАИ УЛЕТАЮТ ?</a:t>
            </a:r>
            <a:endParaRPr lang="ru-RU" sz="4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8" name="Picture 4" descr="http://litsait.ru/images/photos/medium/article208398.jp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6420" y="620688"/>
            <a:ext cx="6115899" cy="493563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786454"/>
            <a:ext cx="9839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ЧАСТО- ЧАСТО ЛЬЮТ ДОЖДИ ?</a:t>
            </a:r>
            <a:endParaRPr lang="ru-RU" sz="4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http://img0.liveinternet.ru/images/attach/c/1/62/138/62138668_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428604"/>
            <a:ext cx="5357850" cy="53578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8596" y="5286388"/>
            <a:ext cx="8072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ДОСТАЁМ МЫ САПОГИ ?</a:t>
            </a:r>
            <a:endParaRPr lang="ru-RU" sz="4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http://search.mixbrands.ru/img/products/38331-rezinovye-sapogi-mursu-cvet-rozovy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500042"/>
            <a:ext cx="4143404" cy="44417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715016"/>
            <a:ext cx="9501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СОЛНЦЕ СВЕТИТ ОЧЕНЬ ЖАРКО ?</a:t>
            </a:r>
            <a:endParaRPr lang="ru-RU" sz="36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http://val.ua/uploads/newsimages/578902eaba5451466420023_full_news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7930759" cy="48577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5715016"/>
            <a:ext cx="9286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МОЖНО ДЕТЯМ ЗАГОРАТЬ ?</a:t>
            </a:r>
            <a:endParaRPr lang="ru-RU" sz="36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https://arhivurokov.ru/multiurok/html/2017/07/21/s_5971f436aaf10/663085_1.jpeg"/>
          <p:cNvPicPr>
            <a:picLocks noChangeAspect="1" noChangeArrowheads="1"/>
          </p:cNvPicPr>
          <p:nvPr/>
        </p:nvPicPr>
        <p:blipFill>
          <a:blip r:embed="rId2"/>
          <a:srcRect b="6249"/>
          <a:stretch>
            <a:fillRect/>
          </a:stretch>
        </p:blipFill>
        <p:spPr bwMode="auto">
          <a:xfrm>
            <a:off x="1071538" y="428604"/>
            <a:ext cx="6643734" cy="51369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zhmak.info/uploads/posts/2010-09/1285569407_osennie-listya.jpg"/>
          <p:cNvPicPr>
            <a:picLocks noChangeAspect="1" noChangeArrowheads="1"/>
          </p:cNvPicPr>
          <p:nvPr/>
        </p:nvPicPr>
        <p:blipFill>
          <a:blip r:embed="rId2" cstate="email"/>
          <a:srcRect l="13864" t="12499" r="12832" b="12760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282" y="1857364"/>
            <a:ext cx="8072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8000" dirty="0"/>
          </a:p>
        </p:txBody>
      </p:sp>
      <p:sp>
        <p:nvSpPr>
          <p:cNvPr id="5" name="TextBox 4"/>
          <p:cNvSpPr txBox="1"/>
          <p:nvPr/>
        </p:nvSpPr>
        <p:spPr>
          <a:xfrm>
            <a:off x="1071538" y="2928934"/>
            <a:ext cx="7295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НУ,  А ЧТО ЖЕ НАДО ДЕЛАТЬ? </a:t>
            </a:r>
            <a:endParaRPr lang="ru-RU" sz="36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7158" y="5143512"/>
            <a:ext cx="9358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КУРТКИ, ШАПКИ НАДЕВАТЬ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ru-RU" sz="36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https://cdn2.arhivurokov.ru/multiurok/html/2018/01/05/s_5a4f3e9ef258d/787470_2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56"/>
            <a:ext cx="4542458" cy="350046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8132" name="Picture 4" descr="http://newdepartment.ru/img/p/1/63474-large_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714356"/>
            <a:ext cx="3786214" cy="350046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-fotki.yandex.ru/get/6739/220779633.d/0_23da38_9776435d_ori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00090"/>
            <a:ext cx="9144000" cy="80724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xn--h1adaolkc5e.u7.kz/admin/uploads/5/8/7/%D0%9E%D1%82%D0%BA%D1%80%D1%8B%D1%82%D0%BA%D0%B8-%D1%81-%D0%BB%D0%B8%D1%81%D1%82%D0%BE%D0%BF%D0%B0%D0%B4%D0%BE%D0%BC-%D1%81%D0%BA%D0%B0%D1%87%D0%B0%D1%82%D1%8C-%D0%9E%D1%82%D0%BA%D1%80%D1%8B%D1%82%D0%BA%D0%B8-%D1%81-%D0%BB%D0%B8%D1%81%D1%82%D0%BE%D0%BF%D0%B0%D0%B4%D0%BE%D0%BC-%D0%B1%D0%B5%D1%81%D0%BF%D0%BB%D0%B0%D1%82%D0%BD%D0%BE-1417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158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lit-salon.ru/upload/011/u1119/fa/43/vals-oseni-i-vetra-photo-b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14876" cy="7072362"/>
          </a:xfrm>
          <a:prstGeom prst="rect">
            <a:avLst/>
          </a:prstGeom>
          <a:noFill/>
        </p:spPr>
      </p:pic>
      <p:pic>
        <p:nvPicPr>
          <p:cNvPr id="56324" name="Picture 4" descr="http://mir-animashki.com/_ph/107/2/62643850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63096" cy="69473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neizvestniy-geniy.ru/images/works/photo/2017/10/1831638_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131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greenmama.ru/dn_images/01/20/41/17/1224531689552894_631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cs8.livemaster.ru/storage/c4/0c/ec4dd856f88223c09f7357646ex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7" y="-107157"/>
            <a:ext cx="9286877" cy="69651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017.radikal.ru/i416/1111/b8/8280e22b0761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3556" y="404664"/>
            <a:ext cx="8104340" cy="645333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7504" y="5096590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4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44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laycast.ru/uploads/2015/11/19/159509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7960"/>
            <a:ext cx="9144000" cy="6850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714356"/>
            <a:ext cx="7522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КТО СОБИРАЕТ ЯБЛОКИ СПИНОЙ?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foliantprazdnik.ru/d/279b7fbe-4a41-11e5-9289-002618dccdfd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643050"/>
            <a:ext cx="5715000" cy="461962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03904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714356"/>
            <a:ext cx="93122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КТО МЕНЯЕТ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СЕРУЮ ШУБКУ НА БЕЛУЮ?                  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712" name="Picture 8" descr="https://i.ytimg.com/vi/owSQP0YUaYk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071678"/>
            <a:ext cx="4282504" cy="385765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03904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714356"/>
            <a:ext cx="7535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КТО СУШИТ ГРИБЫ НАДЕРЕВЬЯХ?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4" name="Picture 2" descr="https://ds02.infourok.ru/uploads/ex/02b1/00038520-b00b70c5/img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571612"/>
            <a:ext cx="6096042" cy="4572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904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ytimg.com/vi/arro881MdA0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0" cy="7072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komotoz.ru/gifki/images/dozhd/dozhd_0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1462"/>
            <a:ext cx="92154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952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zhmak.info/uploads/posts/2010-09/1285569407_osennie-listya.jpg"/>
          <p:cNvPicPr>
            <a:picLocks noChangeAspect="1" noChangeArrowheads="1"/>
          </p:cNvPicPr>
          <p:nvPr/>
        </p:nvPicPr>
        <p:blipFill rotWithShape="1">
          <a:blip r:embed="rId2" cstate="email"/>
          <a:srcRect l="13864" t="19506" r="17759" b="127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282" y="1857364"/>
            <a:ext cx="8072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0364" y="2500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4282" y="0"/>
            <a:ext cx="722576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Славно мы повеселились</a:t>
            </a:r>
          </a:p>
          <a:p>
            <a:r>
              <a:rPr lang="ru-RU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всему есть свой черёд.</a:t>
            </a:r>
          </a:p>
          <a:p>
            <a:r>
              <a:rPr lang="ru-RU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веселья без застолья</a:t>
            </a:r>
          </a:p>
          <a:p>
            <a:r>
              <a:rPr lang="ru-RU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Чай душистый всех нас ждёт! </a:t>
            </a:r>
            <a:endParaRPr lang="ru-RU" sz="4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gifq.ru/wp-content/uploads/2015/10/ch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504" y="5279010"/>
            <a:ext cx="92542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Славно мы </a:t>
            </a:r>
            <a:r>
              <a:rPr lang="ru-RU" sz="2400" b="1" dirty="0" err="1" smtClean="0">
                <a:solidFill>
                  <a:srgbClr val="FFFF00"/>
                </a:solidFill>
              </a:rPr>
              <a:t>повеселились.Но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>
                <a:solidFill>
                  <a:srgbClr val="FFFF00"/>
                </a:solidFill>
              </a:rPr>
              <a:t>всему есть свой черёд.</a:t>
            </a:r>
          </a:p>
          <a:p>
            <a:r>
              <a:rPr lang="ru-RU" sz="2400" b="1" dirty="0">
                <a:solidFill>
                  <a:srgbClr val="FFFF00"/>
                </a:solidFill>
              </a:rPr>
              <a:t>Нет веселья без </a:t>
            </a:r>
            <a:r>
              <a:rPr lang="ru-RU" sz="2400" b="1" dirty="0" err="1" smtClean="0">
                <a:solidFill>
                  <a:srgbClr val="FFFF00"/>
                </a:solidFill>
              </a:rPr>
              <a:t>застолья.Чай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>
                <a:solidFill>
                  <a:srgbClr val="FFFF00"/>
                </a:solidFill>
              </a:rPr>
              <a:t>душистый всех нас </a:t>
            </a:r>
            <a:r>
              <a:rPr lang="ru-RU" sz="2400" b="1" dirty="0" smtClean="0">
                <a:solidFill>
                  <a:srgbClr val="FFFF00"/>
                </a:solidFill>
              </a:rPr>
              <a:t>ждёт.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chitalnya.ru/upload3/932/2b4625a555f147b1c3c83df35ab8ca5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2268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im0-tub-ru.yandex.net/i?id=8214235f8f3b57081d7b47e57351f81c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9088" y="-142900"/>
            <a:ext cx="4984912" cy="7143800"/>
          </a:xfrm>
          <a:prstGeom prst="rect">
            <a:avLst/>
          </a:prstGeom>
          <a:noFill/>
        </p:spPr>
      </p:pic>
      <p:pic>
        <p:nvPicPr>
          <p:cNvPr id="39942" name="Picture 6" descr="http://puzzleit.ru/files/puzzles/73/72711/_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57752" cy="6960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828600" y="0"/>
            <a:ext cx="99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7577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igslide.ru/images/26/25198/960/img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ds01.infourok.ru/uploads/ex/1039/0000c000-80a50bde/img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358214" cy="6000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1A6CACF22589F4EB996AFE4A06F0E97" ma:contentTypeVersion="49" ma:contentTypeDescription="Создание документа." ma:contentTypeScope="" ma:versionID="c104f9fe99b7342d297a16d4d6daf548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44a09e9edb872ac5036bd0f6a4ce01f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Муниципалитет" minOccurs="0"/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Муниципалитет" ma:index="8" nillable="true" ma:displayName="Муниципалитет" ma:list="{583966a8-86ba-4b4b-b2db-c7518df76d9e}" ma:internalName="_x041c__x0443__x043d__x0438__x0446__x0438__x043f__x0430__x043b__x0438__x0442__x0435__x0442_" ma:showField="Title" ma:web="4a252ca3-5a62-4c1c-90a6-29f4710e47f8">
      <xsd:simpleType>
        <xsd:restriction base="dms:Lookup"/>
      </xsd:simpleType>
    </xsd:element>
    <xsd:element name="SharedWithUsers" ma:index="9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10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1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Муниципалитет xmlns="4a252ca3-5a62-4c1c-90a6-29f4710e47f8" xsi:nil="true"/>
    <_dlc_DocId xmlns="4a252ca3-5a62-4c1c-90a6-29f4710e47f8">AWJJH2MPE6E2-1954848387-425</_dlc_DocId>
    <_dlc_DocIdUrl xmlns="4a252ca3-5a62-4c1c-90a6-29f4710e47f8">
      <Url>https://xn--44-6kcadhwnl3cfdx.xn--p1ai/sch_int_12/_layouts/15/DocIdRedir.aspx?ID=AWJJH2MPE6E2-1954848387-425</Url>
      <Description>AWJJH2MPE6E2-1954848387-425</Description>
    </_dlc_DocIdUrl>
  </documentManagement>
</p:properties>
</file>

<file path=customXml/itemProps1.xml><?xml version="1.0" encoding="utf-8"?>
<ds:datastoreItem xmlns:ds="http://schemas.openxmlformats.org/officeDocument/2006/customXml" ds:itemID="{B6BF7C04-9262-4FA4-8CFF-B5B1F05032CD}"/>
</file>

<file path=customXml/itemProps2.xml><?xml version="1.0" encoding="utf-8"?>
<ds:datastoreItem xmlns:ds="http://schemas.openxmlformats.org/officeDocument/2006/customXml" ds:itemID="{6F6D09FD-24E7-4800-94E3-06B54C49839B}"/>
</file>

<file path=customXml/itemProps3.xml><?xml version="1.0" encoding="utf-8"?>
<ds:datastoreItem xmlns:ds="http://schemas.openxmlformats.org/officeDocument/2006/customXml" ds:itemID="{315F3945-132F-4407-B2A6-A5D42847322B}"/>
</file>

<file path=customXml/itemProps4.xml><?xml version="1.0" encoding="utf-8"?>
<ds:datastoreItem xmlns:ds="http://schemas.openxmlformats.org/officeDocument/2006/customXml" ds:itemID="{A8539025-DCBE-4EA9-B254-D94BA3C97DF1}"/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717</TotalTime>
  <Words>147</Words>
  <Application>Microsoft Office PowerPoint</Application>
  <PresentationFormat>Экран (4:3)</PresentationFormat>
  <Paragraphs>30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User</cp:lastModifiedBy>
  <cp:revision>82</cp:revision>
  <dcterms:created xsi:type="dcterms:W3CDTF">2018-10-19T07:52:33Z</dcterms:created>
  <dcterms:modified xsi:type="dcterms:W3CDTF">2018-10-26T16:39:34Z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0x010100A1A6CACF22589F4EB996AFE4A06F0E97</vt:lpwstr>
  </property>
  <property fmtid="{D5CDD505-2E9C-101B-9397-08002B2CF9AE}" pid="3" name="_dlc_DocIdItemGuid">
    <vt:lpwstr>b97d8414-247a-4356-a3b7-059243bc1817</vt:lpwstr>
  </property>
</Properties>
</file>