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61" r:id="rId3"/>
    <p:sldId id="262" r:id="rId4"/>
    <p:sldId id="276" r:id="rId5"/>
    <p:sldId id="275" r:id="rId6"/>
    <p:sldId id="277" r:id="rId7"/>
    <p:sldId id="270" r:id="rId8"/>
    <p:sldId id="268" r:id="rId9"/>
    <p:sldId id="278" r:id="rId10"/>
    <p:sldId id="265" r:id="rId11"/>
    <p:sldId id="267" r:id="rId12"/>
    <p:sldId id="274" r:id="rId13"/>
    <p:sldId id="264" r:id="rId14"/>
    <p:sldId id="28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7" autoAdjust="0"/>
  </p:normalViewPr>
  <p:slideViewPr>
    <p:cSldViewPr>
      <p:cViewPr>
        <p:scale>
          <a:sx n="75" d="100"/>
          <a:sy n="75" d="100"/>
        </p:scale>
        <p:origin x="-114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61E45D9-743C-4A63-B234-6512EAF90AA1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2FDD5D-B4BB-4DE2-B30D-91C73DEEF52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860" y="2328416"/>
            <a:ext cx="8136904" cy="25922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Возможности онлайн платформы «</a:t>
            </a:r>
            <a:r>
              <a:rPr lang="ru-RU" sz="36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Учи.ру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».</a:t>
            </a:r>
            <a:endParaRPr lang="ru-RU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27546"/>
            <a:ext cx="5904656" cy="179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8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396536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4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0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2619672"/>
            <a:ext cx="12192000" cy="1036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747464"/>
            <a:ext cx="1248003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4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584820"/>
            <a:ext cx="12192000" cy="868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584820"/>
            <a:ext cx="12192000" cy="868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eaLnBrk="1" hangingPunct="1"/>
            <a:endParaRPr lang="ru-RU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/>
            <a:endParaRPr lang="ru-RU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6000" b="1" dirty="0" smtClean="0">
                <a:solidFill>
                  <a:schemeClr val="hlink"/>
                </a:solidFill>
                <a:latin typeface="Arial" charset="0"/>
              </a:rPr>
              <a:t>Спасибо за внимание!</a:t>
            </a:r>
          </a:p>
        </p:txBody>
      </p:sp>
      <p:pic>
        <p:nvPicPr>
          <p:cNvPr id="3481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140968"/>
            <a:ext cx="259238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40" y="3789040"/>
            <a:ext cx="3060236" cy="237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568952" cy="120248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Возможности использования: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08912" cy="34563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+mj-lt"/>
              </a:rPr>
              <a:t>Индивидуальный </a:t>
            </a:r>
            <a:r>
              <a:rPr lang="ru-RU" sz="2800" dirty="0">
                <a:latin typeface="+mj-lt"/>
              </a:rPr>
              <a:t>подход к каждому </a:t>
            </a:r>
            <a:r>
              <a:rPr lang="ru-RU" sz="2800" dirty="0" smtClean="0">
                <a:latin typeface="+mj-lt"/>
              </a:rPr>
              <a:t>ученику.</a:t>
            </a:r>
            <a:r>
              <a:rPr lang="ru-RU" sz="2800" dirty="0">
                <a:latin typeface="+mj-lt"/>
              </a:rPr>
              <a:t> </a:t>
            </a:r>
            <a:endParaRPr lang="ru-RU" sz="2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+mj-lt"/>
              </a:rPr>
              <a:t>Обучение происходит в игровой форме.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+mj-lt"/>
              </a:rPr>
              <a:t>Отслеживание </a:t>
            </a:r>
            <a:r>
              <a:rPr lang="ru-RU" sz="2800" dirty="0">
                <a:latin typeface="+mj-lt"/>
              </a:rPr>
              <a:t>успехов каждого ученика или всего </a:t>
            </a:r>
            <a:r>
              <a:rPr lang="ru-RU" sz="2800" dirty="0" smtClean="0">
                <a:latin typeface="+mj-lt"/>
              </a:rPr>
              <a:t>класса.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+mj-lt"/>
              </a:rPr>
              <a:t>Использование </a:t>
            </a:r>
            <a:r>
              <a:rPr lang="ru-RU" sz="2800" dirty="0">
                <a:latin typeface="+mj-lt"/>
              </a:rPr>
              <a:t>платформы на планшетах, компьютерах или интерактивной доске в </a:t>
            </a:r>
            <a:r>
              <a:rPr lang="ru-RU" sz="2800" dirty="0" smtClean="0">
                <a:latin typeface="+mj-lt"/>
              </a:rPr>
              <a:t>классе.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+mj-lt"/>
              </a:rPr>
              <a:t>Использование </a:t>
            </a:r>
            <a:r>
              <a:rPr lang="ru-RU" sz="2800" dirty="0">
                <a:latin typeface="+mj-lt"/>
              </a:rPr>
              <a:t>системы позволяет повысить мотивацию ребёнка, путём создания благоприятной эмоциональной среды для выполнения заданий.</a:t>
            </a:r>
            <a:br>
              <a:rPr lang="ru-RU" sz="2800" dirty="0">
                <a:latin typeface="+mj-lt"/>
              </a:rPr>
            </a:br>
            <a:endParaRPr lang="ru-RU" sz="2800" dirty="0">
              <a:latin typeface="+mj-lt"/>
            </a:endParaRP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/>
            </a:r>
            <a:br>
              <a:rPr lang="ru-RU" sz="2800" dirty="0">
                <a:latin typeface="+mj-lt"/>
              </a:rPr>
            </a:b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72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456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1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" y="-747464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3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00" y="-387424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675456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4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467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-675456"/>
            <a:ext cx="9505056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6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8" y="-171400"/>
            <a:ext cx="9577064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" y="-603448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6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8" y="-315416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8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" y="-1758056"/>
            <a:ext cx="9001000" cy="86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3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AWJJH2MPE6E2-1954848387-518</_dlc_DocId>
    <_dlc_DocIdUrl xmlns="4a252ca3-5a62-4c1c-90a6-29f4710e47f8">
      <Url>http://xn--44-6kcadhwnl3cfdx.xn--p1ai/sch_int_12/_layouts/15/DocIdRedir.aspx?ID=AWJJH2MPE6E2-1954848387-518</Url>
      <Description>AWJJH2MPE6E2-1954848387-518</Description>
    </_dlc_DocIdUrl>
  </documentManagement>
</p:properties>
</file>

<file path=customXml/itemProps1.xml><?xml version="1.0" encoding="utf-8"?>
<ds:datastoreItem xmlns:ds="http://schemas.openxmlformats.org/officeDocument/2006/customXml" ds:itemID="{B038A6BD-6A8E-42E8-809E-B2DEA170873D}"/>
</file>

<file path=customXml/itemProps2.xml><?xml version="1.0" encoding="utf-8"?>
<ds:datastoreItem xmlns:ds="http://schemas.openxmlformats.org/officeDocument/2006/customXml" ds:itemID="{E27D63EB-1039-4C07-AB68-C0BD610B7DB2}"/>
</file>

<file path=customXml/itemProps3.xml><?xml version="1.0" encoding="utf-8"?>
<ds:datastoreItem xmlns:ds="http://schemas.openxmlformats.org/officeDocument/2006/customXml" ds:itemID="{687064EE-574D-4977-8404-F40B8E2A1238}"/>
</file>

<file path=customXml/itemProps4.xml><?xml version="1.0" encoding="utf-8"?>
<ds:datastoreItem xmlns:ds="http://schemas.openxmlformats.org/officeDocument/2006/customXml" ds:itemID="{15CB954E-2949-41E1-8009-AA8ECDCB1B1B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338</TotalTime>
  <Words>19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Эркер</vt:lpstr>
      <vt:lpstr>Открытая</vt:lpstr>
      <vt:lpstr>                           </vt:lpstr>
      <vt:lpstr>Возможности использования: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дифференцированного подхода к обучающимся на этапах   1)изучения нового материала; 2)проверки домашнего задания.</dc:title>
  <dc:creator>наталия</dc:creator>
  <cp:lastModifiedBy>Настена</cp:lastModifiedBy>
  <cp:revision>26</cp:revision>
  <dcterms:created xsi:type="dcterms:W3CDTF">2019-03-26T08:37:51Z</dcterms:created>
  <dcterms:modified xsi:type="dcterms:W3CDTF">2020-02-09T10:34:08Z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110d0173-b01c-4c2b-b2e3-6cbd5c494356</vt:lpwstr>
  </property>
</Properties>
</file>