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4356-5A31-4F0B-AD48-4D6A50E3FD50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5A51-E0B4-4DA3-B732-AE432DD31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27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4356-5A31-4F0B-AD48-4D6A50E3FD50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5A51-E0B4-4DA3-B732-AE432DD31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24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4356-5A31-4F0B-AD48-4D6A50E3FD50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5A51-E0B4-4DA3-B732-AE432DD31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86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4356-5A31-4F0B-AD48-4D6A50E3FD50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5A51-E0B4-4DA3-B732-AE432DD31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65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4356-5A31-4F0B-AD48-4D6A50E3FD50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5A51-E0B4-4DA3-B732-AE432DD31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82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4356-5A31-4F0B-AD48-4D6A50E3FD50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5A51-E0B4-4DA3-B732-AE432DD31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48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4356-5A31-4F0B-AD48-4D6A50E3FD50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5A51-E0B4-4DA3-B732-AE432DD31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29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4356-5A31-4F0B-AD48-4D6A50E3FD50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5A51-E0B4-4DA3-B732-AE432DD31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99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4356-5A31-4F0B-AD48-4D6A50E3FD50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5A51-E0B4-4DA3-B732-AE432DD31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98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4356-5A31-4F0B-AD48-4D6A50E3FD50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5A51-E0B4-4DA3-B732-AE432DD31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79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4356-5A31-4F0B-AD48-4D6A50E3FD50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5A51-E0B4-4DA3-B732-AE432DD31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39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04356-5A31-4F0B-AD48-4D6A50E3FD50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A5A51-E0B4-4DA3-B732-AE432DD31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73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6000" dirty="0" smtClean="0">
                <a:effectLst/>
                <a:latin typeface="Times New Roman"/>
                <a:ea typeface="Calibri"/>
                <a:cs typeface="Times New Roman"/>
              </a:rPr>
              <a:t>Консультация </a:t>
            </a:r>
            <a:r>
              <a:rPr lang="ru-RU" sz="6000" dirty="0" smtClean="0">
                <a:effectLst/>
                <a:latin typeface="Times New Roman"/>
                <a:ea typeface="Calibri"/>
                <a:cs typeface="Times New Roman"/>
              </a:rPr>
              <a:t> перед экзаменом по математике </a:t>
            </a:r>
            <a:endParaRPr lang="ru-RU" sz="6000" dirty="0">
              <a:ea typeface="Calibri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9600" dirty="0" smtClean="0"/>
              <a:t>ГВЭ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616930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41" descr="C:\Users\Старкова А Н\Documents\РЦОИ\2014-2015\Бланки ГВЭ-9\+Бланк ответов ГВЭ-9 2 лист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6" y="692696"/>
            <a:ext cx="9144000" cy="8689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195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8964488" cy="78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3136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640960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 </a:t>
            </a:r>
            <a:endParaRPr lang="ru-RU" dirty="0"/>
          </a:p>
          <a:p>
            <a:r>
              <a:rPr lang="ru-RU" sz="2400" b="1" dirty="0" smtClean="0"/>
              <a:t>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   Инструкция </a:t>
            </a:r>
            <a:r>
              <a:rPr lang="ru-RU" sz="2400" b="1" dirty="0">
                <a:solidFill>
                  <a:srgbClr val="FF0000"/>
                </a:solidFill>
              </a:rPr>
              <a:t>по выполнению </a:t>
            </a:r>
            <a:r>
              <a:rPr lang="ru-RU" sz="2400" b="1" dirty="0" smtClean="0">
                <a:solidFill>
                  <a:srgbClr val="FF0000"/>
                </a:solidFill>
              </a:rPr>
              <a:t>работы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Экзаменационная работа состоит из 12 заданий, из которых 10 заданий базового 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сложности с кратким ответом и 2 задания повышенного уровня сложности 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развёрнутым ответом.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На выполнение экзаменационной работы </a:t>
            </a:r>
            <a:r>
              <a:rPr lang="ru-RU" sz="1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 математике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отводится  3 часа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 минут (235 минут).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Ответы к заданиям 1–10 записываются в виде целого числа или конечной 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десятичной дроби.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 выполнении заданий 11 и 12 требуется записать полное решение и ответ.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Все бланки заполняются яркими чёрными чернилами. Допускается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19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гелевой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капиллярной,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перьевой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ручки.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 выполнении заданий можно пользоваться черновиком. Записи в черновике  </a:t>
            </a:r>
          </a:p>
          <a:p>
            <a:r>
              <a:rPr lang="ru-RU" sz="1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 учитываются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оценивании работы.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Баллы, полученные Вами за выполненные задания, суммируются.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Постарайтесь выполнить как можно больше заданий и набрать наибольшее  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баллов.</a:t>
            </a:r>
          </a:p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50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986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83"/>
            <a:ext cx="9143999" cy="6713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262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0" y="116632"/>
            <a:ext cx="9126800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015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08896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8728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8322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713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036496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72947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Муниципалитет xmlns="4a252ca3-5a62-4c1c-90a6-29f4710e47f8" xsi:nil="true"/>
    <_dlc_DocId xmlns="4a252ca3-5a62-4c1c-90a6-29f4710e47f8">AWJJH2MPE6E2-1954848387-517</_dlc_DocId>
    <_dlc_DocIdUrl xmlns="4a252ca3-5a62-4c1c-90a6-29f4710e47f8">
      <Url>http://edu-sps.koiro.local/sch_int_12/_layouts/15/DocIdRedir.aspx?ID=AWJJH2MPE6E2-1954848387-517</Url>
      <Description>AWJJH2MPE6E2-1954848387-517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1A6CACF22589F4EB996AFE4A06F0E97" ma:contentTypeVersion="49" ma:contentTypeDescription="Создание документа." ma:contentTypeScope="" ma:versionID="c104f9fe99b7342d297a16d4d6daf54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4a09e9edb872ac5036bd0f6a4ce01f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SharedWithUsers" ma:index="9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10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1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70BC74-A21E-4119-8339-32DCDCD20A9B}"/>
</file>

<file path=customXml/itemProps2.xml><?xml version="1.0" encoding="utf-8"?>
<ds:datastoreItem xmlns:ds="http://schemas.openxmlformats.org/officeDocument/2006/customXml" ds:itemID="{7AD7EB9E-D10D-4227-A767-88F8D16B5E7E}"/>
</file>

<file path=customXml/itemProps3.xml><?xml version="1.0" encoding="utf-8"?>
<ds:datastoreItem xmlns:ds="http://schemas.openxmlformats.org/officeDocument/2006/customXml" ds:itemID="{D7089C3E-1B1B-40A8-91DA-1237368A0FA3}"/>
</file>

<file path=customXml/itemProps4.xml><?xml version="1.0" encoding="utf-8"?>
<ds:datastoreItem xmlns:ds="http://schemas.openxmlformats.org/officeDocument/2006/customXml" ds:itemID="{182D1C77-3FD5-4369-9B17-47CFFCCFE39F}"/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Консультация  перед экзаменом по математике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1</dc:title>
  <dc:creator>наталия</dc:creator>
  <cp:lastModifiedBy>Настена</cp:lastModifiedBy>
  <cp:revision>4</cp:revision>
  <dcterms:created xsi:type="dcterms:W3CDTF">2019-05-29T09:03:48Z</dcterms:created>
  <dcterms:modified xsi:type="dcterms:W3CDTF">2020-02-09T10:42:26Z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0x010100A1A6CACF22589F4EB996AFE4A06F0E97</vt:lpwstr>
  </property>
  <property fmtid="{D5CDD505-2E9C-101B-9397-08002B2CF9AE}" pid="3" name="_dlc_DocIdItemGuid">
    <vt:lpwstr>5eff3b82-f014-4436-8d16-ebf3d991fd10</vt:lpwstr>
  </property>
</Properties>
</file>