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330" r:id="rId2"/>
    <p:sldId id="261" r:id="rId3"/>
    <p:sldId id="265" r:id="rId4"/>
    <p:sldId id="266" r:id="rId5"/>
    <p:sldId id="270" r:id="rId6"/>
    <p:sldId id="276" r:id="rId7"/>
    <p:sldId id="282" r:id="rId8"/>
    <p:sldId id="291" r:id="rId9"/>
    <p:sldId id="293" r:id="rId10"/>
    <p:sldId id="332" r:id="rId11"/>
    <p:sldId id="333" r:id="rId12"/>
    <p:sldId id="334" r:id="rId13"/>
    <p:sldId id="335" r:id="rId14"/>
    <p:sldId id="336" r:id="rId15"/>
    <p:sldId id="337" r:id="rId16"/>
    <p:sldId id="309" r:id="rId17"/>
    <p:sldId id="312" r:id="rId18"/>
    <p:sldId id="305" r:id="rId19"/>
    <p:sldId id="314" r:id="rId20"/>
    <p:sldId id="32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458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ED54-7B2B-4831-9A22-3FAA779AB15C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0E4AD-7B6F-4B41-BB6C-3338203ECC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B0AC8-3D7A-4B3F-9582-55D9C0E9E076}" type="datetimeFigureOut">
              <a:rPr lang="ru-RU" smtClean="0"/>
              <a:pPr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03661-9789-480D-B3D7-EF90F6F62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5589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https://ds04.infourok.ru/uploads/ex/0c65/0008845c-94206824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2060848"/>
            <a:ext cx="758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63688" y="658455"/>
            <a:ext cx="374441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Листья желтые летят, весело кружатся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 под ноги как ковер, падают, ложатся.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Что за желтый снегопад?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Это просто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 …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4581128"/>
            <a:ext cx="2723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Листопад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https://avatars.mds.yandex.net/get-pdb/1364974/41c4bcfb-08cd-49b0-bef7-d19d8e257155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2880320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43608" y="1603032"/>
            <a:ext cx="46085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Мочит поле, лес и луг, город, дом и все вокруг!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Облаков и туч он вождь, ты же знаешь, это  -  …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4149080"/>
            <a:ext cx="1858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Дождь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242" name="AutoShape 2" descr="https://news.pn/photo/04102b9de17c0162485b2351d83327a4.i1200x895x68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news.pn/photo/04102b9de17c0162485b2351d83327a4.i1200x895x68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https://avatars.mds.yandex.net/get-pdb/1244951/4ec8141b-f101-4134-b340-273024830010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89040"/>
            <a:ext cx="2952328" cy="2304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27584" y="1283314"/>
            <a:ext cx="46085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Холода их так пугают, к теплым странам улетают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Петь не могут, веселиться, кто собрался в стайки?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4509120"/>
            <a:ext cx="171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Птицы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9224" name="Picture 8" descr="https://www.stihi.ru/pics/2012/10/04/7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21088"/>
            <a:ext cx="3228801" cy="21602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611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 rot="10800000" flipV="1">
            <a:off x="1115616" y="1856836"/>
            <a:ext cx="604867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Он не ведает границ, он летит быстрее птиц.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Кто свободней всех на свете? Догадались? Это...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00506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ветер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8194" name="Picture 2" descr="https://im0-tub-ru.yandex.net/i?id=ee04181574ebf21a909fd78dd1bd0f8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05065"/>
            <a:ext cx="3938464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15616" y="908720"/>
            <a:ext cx="38164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Поле осенью промокло, но зато созрела свекла.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 в сентябрьских садах много яблок на ветвях.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- Что к зиме мы собираем? Как его мы называем?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157192"/>
            <a:ext cx="1728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Урожай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6" name="Picture 8" descr="https://img3.goodfon.ru/original/4204x2921/b/ce/osen-urozhay-ovoschi-frukty-1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312368" cy="25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611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1556792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Творческое  задание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   «Украсить торт».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s://avatars.mds.yandex.net/get-pdb/805781/45e49d56-82e4-4448-bb69-9d7de68a0f6a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40968"/>
            <a:ext cx="3600400" cy="3240360"/>
          </a:xfrm>
          <a:prstGeom prst="rect">
            <a:avLst/>
          </a:prstGeom>
          <a:noFill/>
        </p:spPr>
      </p:pic>
      <p:pic>
        <p:nvPicPr>
          <p:cNvPr id="15364" name="Picture 4" descr="https://i.pinimg.com/736x/45/47/37/45473781ce6792bb18d8a6217feb65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996952"/>
            <a:ext cx="2440434" cy="20208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1720" y="2276872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Танец «Тучка</a:t>
            </a:r>
            <a:r>
              <a:rPr lang="ru-RU" sz="6000" dirty="0" smtClean="0">
                <a:solidFill>
                  <a:srgbClr val="FFFF00"/>
                </a:solidFill>
              </a:rPr>
              <a:t>»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6952" y="2780929"/>
            <a:ext cx="5750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705" y="1628800"/>
            <a:ext cx="4392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Игра «Ручеек</a:t>
            </a:r>
            <a:r>
              <a:rPr lang="ru-RU" sz="4800" b="1" dirty="0" smtClean="0">
                <a:solidFill>
                  <a:srgbClr val="FF0000"/>
                </a:solidFill>
              </a:rPr>
              <a:t>»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-31750"/>
            <a:ext cx="838835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59632" y="566124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«Осенняя  песня</a:t>
            </a:r>
            <a:r>
              <a:rPr lang="ru-RU" sz="4800" dirty="0" smtClean="0">
                <a:solidFill>
                  <a:srgbClr val="FF0000"/>
                </a:solidFill>
              </a:rPr>
              <a:t>» 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Pictures\13...dgdgdgdg....anime..12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4941168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ОСЕННЯЯ ПОЭЗИЯ 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7992888" cy="584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828600" y="0"/>
            <a:ext cx="99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229200"/>
            <a:ext cx="810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Песня «Осень – чудная пора</a:t>
            </a:r>
            <a:r>
              <a:rPr lang="ru-RU" sz="4800" dirty="0" smtClean="0">
                <a:solidFill>
                  <a:srgbClr val="FFFF00"/>
                </a:solidFill>
              </a:rPr>
              <a:t>»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Pictures\осень\38c8b0be0dcde522b8a76fc8d03cc4b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124744" y="0"/>
            <a:ext cx="11268744" cy="78099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52536" y="5013176"/>
            <a:ext cx="838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FF00"/>
                </a:solidFill>
              </a:rPr>
              <a:t> Здравствуй , осень !</a:t>
            </a:r>
            <a:r>
              <a:rPr lang="ru-RU" sz="7200" dirty="0" smtClean="0"/>
              <a:t> </a:t>
            </a:r>
            <a:endParaRPr lang="ru-RU" sz="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017.radikal.ru/i416/1111/b8/8280e22b0761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95536" y="0"/>
            <a:ext cx="1032733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988840"/>
            <a:ext cx="81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276872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3960" y="2429272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92911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Песня «Улыбайтесь осенью».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сенью, осенью улыбайтесь осенью.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 в дар приносит вам спелые плоды.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Припев: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Осенью, осенью улыбайтесь осенью.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Пусть звучит осенью звонкий смех.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Осенью, осенью улыбайтесь осенью.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Пусть звучит осенью звонкий смех.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Осенью, осенью небо дышит осенью.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Почти каждый день идут сильные дожди.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Припев.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 , </a:t>
            </a:r>
            <a:r>
              <a:rPr lang="ru-RU" sz="2000" b="1" dirty="0" err="1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</a:t>
            </a: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улыбайтесь осенью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Пусть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звучит осенью звонкий смех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</a:t>
            </a: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, </a:t>
            </a:r>
            <a:r>
              <a:rPr lang="ru-RU" sz="2000" b="1" dirty="0" err="1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осенью</a:t>
            </a:r>
            <a:r>
              <a:rPr lang="ru-RU" sz="2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> улыбайтесь осенью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Пусть звучит осенью звонкий смех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Pictures\осень\38c8b0be0dcde522b8a76fc8d03cc4b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38849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4005064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Сценка  «Осенняя история» 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arro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04664"/>
            <a:ext cx="18367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veg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4664"/>
            <a:ext cx="24384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0"/>
            <a:ext cx="279241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4005263"/>
            <a:ext cx="2514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18875">
            <a:off x="2987675" y="4292600"/>
            <a:ext cx="2033588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4E6"/>
              </a:clrFrom>
              <a:clrTo>
                <a:srgbClr val="FAF4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4581525"/>
            <a:ext cx="16002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86035">
            <a:off x="6300788" y="4149725"/>
            <a:ext cx="19812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2195736" y="2924944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charset="0"/>
              </a:rPr>
              <a:t>    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charset="0"/>
              </a:rPr>
              <a:t>Игра «Собери урожай»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mirror02.lensart.ru/fb/picturecontent-pid-18ef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98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0"/>
            <a:ext cx="648072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8800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«Во саду ли ,    в огороде </a:t>
            </a:r>
            <a:r>
              <a:rPr lang="ru-RU" sz="8800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</a:t>
            </a:r>
            <a:endParaRPr lang="ru-RU" sz="8800" b="1" dirty="0">
              <a:ln w="381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068960"/>
            <a:ext cx="316865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76672"/>
            <a:ext cx="17970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411760" y="2348880"/>
            <a:ext cx="4392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1430">
                  <a:solidFill>
                    <a:srgbClr val="800000"/>
                  </a:solidFill>
                </a:ln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ЗАГАДКИ ОСЕНИ</a:t>
            </a:r>
            <a:endParaRPr lang="ru-RU" sz="5400" b="1" dirty="0">
              <a:ln w="11430">
                <a:solidFill>
                  <a:srgbClr val="800000"/>
                </a:solidFill>
              </a:ln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AWJJH2MPE6E2-1954848387-527</_dlc_DocId>
    <_dlc_DocIdUrl xmlns="4a252ca3-5a62-4c1c-90a6-29f4710e47f8">
      <Url>http://edu-sps.koiro.local/sch_int_12/_layouts/15/DocIdRedir.aspx?ID=AWJJH2MPE6E2-1954848387-527</Url>
      <Description>AWJJH2MPE6E2-1954848387-527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5C0696-CF04-42B1-A7CA-916D2C737E68}"/>
</file>

<file path=customXml/itemProps2.xml><?xml version="1.0" encoding="utf-8"?>
<ds:datastoreItem xmlns:ds="http://schemas.openxmlformats.org/officeDocument/2006/customXml" ds:itemID="{8A3DDCCC-C828-420D-8290-37B67C223877}"/>
</file>

<file path=customXml/itemProps3.xml><?xml version="1.0" encoding="utf-8"?>
<ds:datastoreItem xmlns:ds="http://schemas.openxmlformats.org/officeDocument/2006/customXml" ds:itemID="{530FFC9D-A729-4835-B29D-E7A829D2B983}"/>
</file>

<file path=customXml/itemProps4.xml><?xml version="1.0" encoding="utf-8"?>
<ds:datastoreItem xmlns:ds="http://schemas.openxmlformats.org/officeDocument/2006/customXml" ds:itemID="{7F7F893F-DD87-4598-B4FD-592BB2E26F8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195</Words>
  <Application>Microsoft Office PowerPoint</Application>
  <PresentationFormat>Экран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User</cp:lastModifiedBy>
  <cp:revision>103</cp:revision>
  <dcterms:created xsi:type="dcterms:W3CDTF">2013-07-04T05:40:51Z</dcterms:created>
  <dcterms:modified xsi:type="dcterms:W3CDTF">2019-10-01T10:57:22Z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2afdadb1-835f-4242-9f65-f768bad9031c</vt:lpwstr>
  </property>
</Properties>
</file>