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9" r:id="rId6"/>
    <p:sldId id="266" r:id="rId7"/>
    <p:sldId id="270" r:id="rId8"/>
    <p:sldId id="267" r:id="rId9"/>
    <p:sldId id="273" r:id="rId10"/>
    <p:sldId id="272" r:id="rId11"/>
    <p:sldId id="260" r:id="rId12"/>
    <p:sldId id="274" r:id="rId13"/>
    <p:sldId id="275" r:id="rId14"/>
    <p:sldId id="276" r:id="rId15"/>
    <p:sldId id="265" r:id="rId16"/>
    <p:sldId id="264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lrMapOvr bg1="lt1" tx1="dk1" bg2="lt2" tx2="dk2" accent1="accent1" accent2="accent2" accent3="accent3" accent4="accent4" accent5="accent5" accent6="accent6" hlink="hlink" folHlink="folHlink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strRef>
              <c:f>Лист1!$A$1:$A$8</c:f>
              <c:strCache>
                <c:ptCount val="8"/>
                <c:pt idx="0">
                  <c:v>северный</c:v>
                </c:pt>
                <c:pt idx="1">
                  <c:v>северо-восточный</c:v>
                </c:pt>
                <c:pt idx="2">
                  <c:v>восточный</c:v>
                </c:pt>
                <c:pt idx="3">
                  <c:v>юго-восточный</c:v>
                </c:pt>
                <c:pt idx="4">
                  <c:v>южный</c:v>
                </c:pt>
                <c:pt idx="5">
                  <c:v>юго-западный</c:v>
                </c:pt>
                <c:pt idx="6">
                  <c:v>западный</c:v>
                </c:pt>
                <c:pt idx="7">
                  <c:v>северо-западный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8</c:v>
                </c:pt>
                <c:pt idx="5">
                  <c:v>6</c:v>
                </c:pt>
                <c:pt idx="6">
                  <c:v>11</c:v>
                </c:pt>
                <c:pt idx="7">
                  <c:v>4</c:v>
                </c:pt>
              </c:numCache>
            </c:numRef>
          </c:val>
        </c:ser>
        <c:axId val="123324672"/>
        <c:axId val="132317184"/>
      </c:radarChart>
      <c:catAx>
        <c:axId val="123324672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32317184"/>
        <c:crosses val="autoZero"/>
        <c:auto val="1"/>
        <c:lblAlgn val="ctr"/>
        <c:lblOffset val="100"/>
      </c:catAx>
      <c:valAx>
        <c:axId val="132317184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233246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390" b="1" i="0" baseline="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rgbClr val="4BACC6">
            <a:tint val="50000"/>
            <a:satMod val="300000"/>
          </a:srgbClr>
        </a:gs>
        <a:gs pos="35000">
          <a:srgbClr val="4BACC6">
            <a:tint val="37000"/>
            <a:satMod val="300000"/>
          </a:srgbClr>
        </a:gs>
        <a:gs pos="100000">
          <a:srgbClr val="4BACC6">
            <a:tint val="15000"/>
            <a:satMod val="350000"/>
          </a:srgbClr>
        </a:gs>
      </a:gsLst>
      <a:lin ang="16200000" scaled="1"/>
    </a:gradFill>
    <a:ln w="9525" cap="flat" cmpd="sng" algn="ctr">
      <a:gradFill>
        <a:gsLst>
          <a:gs pos="0">
            <a:srgbClr val="4F81BD">
              <a:tint val="66000"/>
              <a:satMod val="160000"/>
            </a:srgbClr>
          </a:gs>
          <a:gs pos="50000">
            <a:srgbClr val="4F81BD">
              <a:tint val="44500"/>
              <a:satMod val="160000"/>
            </a:srgbClr>
          </a:gs>
          <a:gs pos="100000">
            <a:srgbClr val="4F81BD">
              <a:tint val="23500"/>
              <a:satMod val="160000"/>
            </a:srgbClr>
          </a:gs>
        </a:gsLst>
        <a:lin ang="5400000" scaled="0"/>
      </a:gra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90992-475B-40FD-9E0E-CE6BC2AF59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CFE5-A9FE-46F6-81C8-48D5ECE0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1394448182-24886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3761" y="404664"/>
            <a:ext cx="81392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Учебный проект: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«Построение розы ветров»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6587" y="404664"/>
            <a:ext cx="9170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Результаты реализации проекта: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34076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Результаты наблюдений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8" name="Group 32"/>
          <p:cNvGraphicFramePr>
            <a:graphicFrameLocks noGrp="1"/>
          </p:cNvGraphicFramePr>
          <p:nvPr/>
        </p:nvGraphicFramePr>
        <p:xfrm>
          <a:off x="899592" y="2348880"/>
          <a:ext cx="7488832" cy="2232248"/>
        </p:xfrm>
        <a:graphic>
          <a:graphicData uri="http://schemas.openxmlformats.org/drawingml/2006/table">
            <a:tbl>
              <a:tblPr/>
              <a:tblGrid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</a:tblGrid>
              <a:tr h="1112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ЮЗ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ЮВ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20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899592" y="2276872"/>
            <a:ext cx="7488832" cy="369887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НАПРАВЛЕНИЕ ВЕТРА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899592" y="3356992"/>
            <a:ext cx="7488832" cy="3698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КОЛИЧЕСТВО ДНЕЙ С ВЕТРОМ ТАКОГО НАПРАВЛЕНИЯ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15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Построение розы ветров: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0355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Cambria" pitchFamily="18" charset="0"/>
              </a:rPr>
              <a:t>Начертить систему координат и отметить на ней основные стороны горизонта – север, восток, юг и запад.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ambria" pitchFamily="18" charset="0"/>
              </a:rPr>
              <a:t>На дополнительных осях  отметить северо-восток, юго-восток, северо-запад и юго-запад. </a:t>
            </a:r>
          </a:p>
        </p:txBody>
      </p:sp>
      <p:pic>
        <p:nvPicPr>
          <p:cNvPr id="3074" name="Picture 2" descr="C:\Users\Admin\Desktop\IMG_1821.JPG"/>
          <p:cNvPicPr>
            <a:picLocks noChangeAspect="1" noChangeArrowheads="1"/>
          </p:cNvPicPr>
          <p:nvPr/>
        </p:nvPicPr>
        <p:blipFill>
          <a:blip r:embed="rId3" cstate="print"/>
          <a:srcRect l="5117" r="7038"/>
          <a:stretch>
            <a:fillRect/>
          </a:stretch>
        </p:blipFill>
        <p:spPr bwMode="auto">
          <a:xfrm>
            <a:off x="1691680" y="2132856"/>
            <a:ext cx="5688632" cy="4312948"/>
          </a:xfrm>
          <a:prstGeom prst="rect">
            <a:avLst/>
          </a:prstGeom>
          <a:noFill/>
        </p:spPr>
      </p:pic>
      <p:pic>
        <p:nvPicPr>
          <p:cNvPr id="3075" name="Picture 3" descr="C:\Users\Admin\Desktop\IMG_1823.JPG"/>
          <p:cNvPicPr>
            <a:picLocks noChangeAspect="1" noChangeArrowheads="1"/>
          </p:cNvPicPr>
          <p:nvPr/>
        </p:nvPicPr>
        <p:blipFill>
          <a:blip r:embed="rId4" cstate="print"/>
          <a:srcRect r="15128"/>
          <a:stretch>
            <a:fillRect/>
          </a:stretch>
        </p:blipFill>
        <p:spPr bwMode="auto">
          <a:xfrm>
            <a:off x="1619672" y="1916832"/>
            <a:ext cx="5760640" cy="4520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15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Построение розы ветров: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0355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ru-RU" sz="2400" b="1" dirty="0" smtClean="0">
                <a:latin typeface="Cambria" pitchFamily="18" charset="0"/>
              </a:rPr>
              <a:t>На каждой из осей  отложить количество дней с ветром определённого направления. </a:t>
            </a:r>
          </a:p>
          <a:p>
            <a:pPr marL="457200" indent="-457200"/>
            <a:r>
              <a:rPr lang="ru-RU" sz="2400" b="1" dirty="0" smtClean="0">
                <a:latin typeface="Cambria" pitchFamily="18" charset="0"/>
              </a:rPr>
              <a:t>4.    Аккуратно соединить полученные точки прямыми, чтобы получился замкнутый многоугольник.</a:t>
            </a:r>
          </a:p>
          <a:p>
            <a:pPr marL="457200" indent="-457200"/>
            <a:endParaRPr lang="ru-RU" dirty="0"/>
          </a:p>
        </p:txBody>
      </p:sp>
      <p:pic>
        <p:nvPicPr>
          <p:cNvPr id="4098" name="Picture 2" descr="C:\Users\Admin\Desktop\IMG_1826.JPG"/>
          <p:cNvPicPr>
            <a:picLocks noChangeAspect="1" noChangeArrowheads="1"/>
          </p:cNvPicPr>
          <p:nvPr/>
        </p:nvPicPr>
        <p:blipFill>
          <a:blip r:embed="rId3" cstate="print"/>
          <a:srcRect r="15269"/>
          <a:stretch>
            <a:fillRect/>
          </a:stretch>
        </p:blipFill>
        <p:spPr bwMode="auto">
          <a:xfrm>
            <a:off x="1979712" y="1916832"/>
            <a:ext cx="5400600" cy="4245073"/>
          </a:xfrm>
          <a:prstGeom prst="rect">
            <a:avLst/>
          </a:prstGeom>
          <a:noFill/>
        </p:spPr>
      </p:pic>
      <p:pic>
        <p:nvPicPr>
          <p:cNvPr id="4099" name="Picture 3" descr="C:\Users\Admin\Desktop\IMG_1827.JPG"/>
          <p:cNvPicPr>
            <a:picLocks noChangeAspect="1" noChangeArrowheads="1"/>
          </p:cNvPicPr>
          <p:nvPr/>
        </p:nvPicPr>
        <p:blipFill>
          <a:blip r:embed="rId4" cstate="print"/>
          <a:srcRect r="20202"/>
          <a:stretch>
            <a:fillRect/>
          </a:stretch>
        </p:blipFill>
        <p:spPr bwMode="auto">
          <a:xfrm>
            <a:off x="1619672" y="1556792"/>
            <a:ext cx="6120680" cy="5108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15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Построение розы ветров: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80728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latin typeface="Cambria" pitchFamily="18" charset="0"/>
              </a:rPr>
              <a:t>В результате работы получится роза ветров для региона за исследуемый период. </a:t>
            </a:r>
          </a:p>
          <a:p>
            <a:pPr marL="457200" indent="-457200"/>
            <a:r>
              <a:rPr lang="ru-RU" sz="2400" b="1" dirty="0" smtClean="0">
                <a:latin typeface="Cambria" pitchFamily="18" charset="0"/>
              </a:rPr>
              <a:t>Наиболее длинные лучи покажут преобладающее направление ветра. </a:t>
            </a:r>
          </a:p>
          <a:p>
            <a:pPr marL="457200" indent="-4572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3" descr="C:\Users\Admin\Desktop\IMG_1827.JPG"/>
          <p:cNvPicPr>
            <a:picLocks noChangeAspect="1" noChangeArrowheads="1"/>
          </p:cNvPicPr>
          <p:nvPr/>
        </p:nvPicPr>
        <p:blipFill>
          <a:blip r:embed="rId3" cstate="print"/>
          <a:srcRect r="20202"/>
          <a:stretch>
            <a:fillRect/>
          </a:stretch>
        </p:blipFill>
        <p:spPr bwMode="auto">
          <a:xfrm>
            <a:off x="2195736" y="2891398"/>
            <a:ext cx="4752528" cy="3966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15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Построение розы ветров: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0355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Cambria" pitchFamily="18" charset="0"/>
              </a:rPr>
              <a:t>Построить диаграмму розы ветров можно и автоматическим способом в приложении </a:t>
            </a:r>
            <a:r>
              <a:rPr lang="ru-RU" sz="2400" b="1" dirty="0" err="1" smtClean="0">
                <a:latin typeface="Cambria" pitchFamily="18" charset="0"/>
              </a:rPr>
              <a:t>Excel</a:t>
            </a:r>
            <a:r>
              <a:rPr lang="ru-RU" sz="2400" b="1" dirty="0" smtClean="0">
                <a:latin typeface="Cambria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ambria" pitchFamily="18" charset="0"/>
              </a:rPr>
              <a:t>Для этого поместите сводную таблицу в программу.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ambria" pitchFamily="18" charset="0"/>
              </a:rPr>
              <a:t>Затем в меню «Вставка» - «Диаграмма» выберите позицию «Лепестковая диаграмма» .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ambria" pitchFamily="18" charset="0"/>
              </a:rPr>
              <a:t>В результате получите графическое изображение розы ветров. </a:t>
            </a:r>
            <a:br>
              <a:rPr lang="ru-RU" sz="2400" b="1" dirty="0" smtClean="0">
                <a:latin typeface="Cambria" pitchFamily="18" charset="0"/>
              </a:rPr>
            </a:br>
            <a:endParaRPr lang="ru-RU" sz="2400" b="1" dirty="0"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6792755" cy="50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6696744" cy="50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484784"/>
            <a:ext cx="681675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32324894"/>
              </p:ext>
            </p:extLst>
          </p:nvPr>
        </p:nvGraphicFramePr>
        <p:xfrm>
          <a:off x="755576" y="1268760"/>
          <a:ext cx="78488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67744" y="332656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Роза ветров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декабрь  2016г  г. Кострома</a:t>
            </a:r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1773" y="548680"/>
            <a:ext cx="31736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Выводы: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91683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По данным наблюдений в декабре 2016 года в городе Кострома преобладали ветры западного направления.  Они всегда приносят потепление и осадки. </a:t>
            </a:r>
            <a:endParaRPr lang="ru-RU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177281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Проект выполнила ученица 6 класса </a:t>
            </a:r>
          </a:p>
          <a:p>
            <a:pPr algn="ctr"/>
            <a:r>
              <a:rPr lang="ru-RU" sz="2400" b="1" dirty="0" smtClean="0">
                <a:latin typeface="Cambria" pitchFamily="18" charset="0"/>
              </a:rPr>
              <a:t>Ершова Юлия. </a:t>
            </a:r>
          </a:p>
          <a:p>
            <a:pPr algn="ctr"/>
            <a:r>
              <a:rPr lang="ru-RU" sz="2400" b="1" dirty="0" smtClean="0">
                <a:latin typeface="Cambria" pitchFamily="18" charset="0"/>
              </a:rPr>
              <a:t>Руководитель проекта: </a:t>
            </a:r>
          </a:p>
          <a:p>
            <a:pPr algn="ctr"/>
            <a:r>
              <a:rPr lang="ru-RU" sz="2400" b="1" dirty="0" err="1" smtClean="0">
                <a:latin typeface="Cambria" pitchFamily="18" charset="0"/>
              </a:rPr>
              <a:t>Пьянкина</a:t>
            </a:r>
            <a:r>
              <a:rPr lang="ru-RU" sz="2400" b="1" dirty="0" smtClean="0">
                <a:latin typeface="Cambria" pitchFamily="18" charset="0"/>
              </a:rPr>
              <a:t> Наталья Борисовна </a:t>
            </a:r>
          </a:p>
          <a:p>
            <a:pPr algn="ctr"/>
            <a:endParaRPr lang="ru-RU" sz="2400" b="1" dirty="0" smtClean="0">
              <a:latin typeface="Cambria" pitchFamily="18" charset="0"/>
            </a:endParaRPr>
          </a:p>
          <a:p>
            <a:pPr algn="ctr"/>
            <a:endParaRPr lang="ru-RU" sz="2400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0506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85728"/>
            <a:ext cx="78581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казенное общеобразовательное учреждение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«Школа-интернат Костромской области для обучающихся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ограниченными возможностями здоровья по слуху»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58780" y="548680"/>
            <a:ext cx="4853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проекта: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132856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научиться строить розу ветров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548680"/>
            <a:ext cx="28139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77048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1.Найти  информацию по теме проекта.</a:t>
            </a:r>
          </a:p>
          <a:p>
            <a:r>
              <a:rPr lang="ru-RU" sz="2400" b="1" dirty="0" smtClean="0">
                <a:latin typeface="Cambria" pitchFamily="18" charset="0"/>
              </a:rPr>
              <a:t>2. Познакомиться с устройством флюгера и правилами работы с ним. </a:t>
            </a:r>
          </a:p>
          <a:p>
            <a:r>
              <a:rPr lang="ru-RU" sz="2400" b="1" dirty="0" smtClean="0">
                <a:latin typeface="Cambria" pitchFamily="18" charset="0"/>
              </a:rPr>
              <a:t>3. Пронаблюдать за направлением ветра в декабре 2016 года в городе Кострома, используя различные источники информации.</a:t>
            </a:r>
          </a:p>
          <a:p>
            <a:r>
              <a:rPr lang="ru-RU" sz="2400" b="1" dirty="0" smtClean="0">
                <a:latin typeface="Cambria" pitchFamily="18" charset="0"/>
              </a:rPr>
              <a:t>4. Познакомиться со способами построения розы ветров.</a:t>
            </a:r>
          </a:p>
          <a:p>
            <a:r>
              <a:rPr lang="ru-RU" sz="2400" b="1" dirty="0" smtClean="0">
                <a:latin typeface="Cambria" pitchFamily="18" charset="0"/>
              </a:rPr>
              <a:t>5. Проанализировать полученные результаты, сформулировать выводы.</a:t>
            </a:r>
          </a:p>
          <a:p>
            <a:r>
              <a:rPr lang="ru-RU" sz="2400" b="1" dirty="0" smtClean="0">
                <a:latin typeface="Cambria" pitchFamily="18" charset="0"/>
              </a:rPr>
              <a:t> 6.Подготовить презентацию проекта 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764704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Розой ветров называют круговую векторную диаграмму. Она показывает направление ветра в определенный период. Подобные графики используют при строительстве  аэродромов, заводов, жилых районов.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C:\Users\Admin\Desktop\545262_html_6127ba7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2702340"/>
            <a:ext cx="4032448" cy="4111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54868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Похожие на розу ветров изображения можно увидеть на старинных географических картах. 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2051" name="Picture 3" descr="C:\Users\Admin\Desktop\Детская-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1700808"/>
            <a:ext cx="4536504" cy="455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168" y="476672"/>
            <a:ext cx="8337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Методы нашей работы 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теоретические (анализ информации),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практические (наблюдение, сравнение),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latin typeface="Cambria" pitchFamily="18" charset="0"/>
              </a:rPr>
              <a:t>математические (таблицы, диаграммы)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8491" y="188640"/>
            <a:ext cx="8885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Источники информации: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1520" y="908721"/>
            <a:ext cx="8686800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телевидение (прогноз погоды),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Интернет, </a:t>
            </a:r>
          </a:p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latin typeface="Cambria" pitchFamily="18" charset="0"/>
              </a:rPr>
              <a:t>показания флюгера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492896"/>
            <a:ext cx="4483968" cy="258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Admin\Desktop\IMG_18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492896"/>
            <a:ext cx="4032448" cy="2540215"/>
          </a:xfrm>
          <a:prstGeom prst="rect">
            <a:avLst/>
          </a:prstGeom>
          <a:noFill/>
        </p:spPr>
      </p:pic>
      <p:pic>
        <p:nvPicPr>
          <p:cNvPr id="1027" name="Picture 3" descr="C:\Users\Admin\Desktop\IMG_1828.JPG"/>
          <p:cNvPicPr>
            <a:picLocks noChangeAspect="1" noChangeArrowheads="1"/>
          </p:cNvPicPr>
          <p:nvPr/>
        </p:nvPicPr>
        <p:blipFill>
          <a:blip r:embed="rId5" cstate="screen"/>
          <a:srcRect l="8486" b="17183"/>
          <a:stretch>
            <a:fillRect/>
          </a:stretch>
        </p:blipFill>
        <p:spPr bwMode="auto">
          <a:xfrm>
            <a:off x="2267744" y="3789040"/>
            <a:ext cx="465936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6587" y="404664"/>
            <a:ext cx="9170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Результаты реализации проекта: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34076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Устройство флюгера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2050" name="Picture 2" descr="C:\Users\Admin\Desktop\IMG_1829.JPG"/>
          <p:cNvPicPr>
            <a:picLocks noChangeAspect="1" noChangeArrowheads="1"/>
          </p:cNvPicPr>
          <p:nvPr/>
        </p:nvPicPr>
        <p:blipFill>
          <a:blip r:embed="rId3" cstate="print"/>
          <a:srcRect l="17545" r="15783" b="3406"/>
          <a:stretch>
            <a:fillRect/>
          </a:stretch>
        </p:blipFill>
        <p:spPr bwMode="auto">
          <a:xfrm>
            <a:off x="2051720" y="1916832"/>
            <a:ext cx="5256584" cy="46552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602128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Ящик-подставка </a:t>
            </a:r>
            <a:endParaRPr lang="ru-RU" sz="24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915816" y="609329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07704" y="50131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494116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Компас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419872" y="501317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343800" y="465313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Флюгарка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6876256" y="472514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55576" y="44371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Противовес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627784" y="450912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084168" y="342900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Экран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5796136" y="350100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1520" y="249289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Вертушка с лопастями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707904" y="256490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01216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Стержни</a:t>
            </a: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5364088" y="278092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vector-background-graphic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6587" y="404664"/>
            <a:ext cx="9170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Результаты реализации проекта: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124744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Результаты наблюдений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декабрь  2016г  г. Кострома</a:t>
            </a:r>
            <a:endParaRPr lang="ru-RU" sz="2000" b="1" dirty="0">
              <a:latin typeface="Cambr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8" y="2420888"/>
          <a:ext cx="8855895" cy="792088"/>
        </p:xfrm>
        <a:graphic>
          <a:graphicData uri="http://schemas.openxmlformats.org/drawingml/2006/table">
            <a:tbl>
              <a:tblPr/>
              <a:tblGrid>
                <a:gridCol w="2159152"/>
                <a:gridCol w="504056"/>
                <a:gridCol w="432048"/>
                <a:gridCol w="504056"/>
                <a:gridCol w="504063"/>
                <a:gridCol w="432041"/>
                <a:gridCol w="432048"/>
                <a:gridCol w="432048"/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360039"/>
              </a:tblGrid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Число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Направление ветра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ю-в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ю-з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с-з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с-з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с-з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1" y="3789040"/>
          <a:ext cx="8964489" cy="1080120"/>
        </p:xfrm>
        <a:graphic>
          <a:graphicData uri="http://schemas.openxmlformats.org/drawingml/2006/table">
            <a:tbl>
              <a:tblPr/>
              <a:tblGrid>
                <a:gridCol w="1547666"/>
                <a:gridCol w="432048"/>
                <a:gridCol w="415101"/>
                <a:gridCol w="471687"/>
                <a:gridCol w="471687"/>
                <a:gridCol w="471687"/>
                <a:gridCol w="472294"/>
                <a:gridCol w="472294"/>
                <a:gridCol w="472294"/>
                <a:gridCol w="472294"/>
                <a:gridCol w="472294"/>
                <a:gridCol w="472294"/>
                <a:gridCol w="472294"/>
                <a:gridCol w="472294"/>
                <a:gridCol w="472294"/>
                <a:gridCol w="472294"/>
                <a:gridCol w="431673"/>
              </a:tblGrid>
              <a:tr h="353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264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Направление ветра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ю-з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с-з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ю-з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ю-з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ю-з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ю-з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AWJJH2MPE6E2-1954848387-405</_dlc_DocId>
    <_dlc_DocIdUrl xmlns="4a252ca3-5a62-4c1c-90a6-29f4710e47f8">
      <Url>http://edu-sps.koiro.local/sch_int_12/_layouts/15/DocIdRedir.aspx?ID=AWJJH2MPE6E2-1954848387-405</Url>
      <Description>AWJJH2MPE6E2-1954848387-405</Description>
    </_dlc_DocIdUrl>
  </documentManagement>
</p:properties>
</file>

<file path=customXml/itemProps1.xml><?xml version="1.0" encoding="utf-8"?>
<ds:datastoreItem xmlns:ds="http://schemas.openxmlformats.org/officeDocument/2006/customXml" ds:itemID="{7F92E236-8EB5-43E7-9CF0-5158ACC03844}"/>
</file>

<file path=customXml/itemProps2.xml><?xml version="1.0" encoding="utf-8"?>
<ds:datastoreItem xmlns:ds="http://schemas.openxmlformats.org/officeDocument/2006/customXml" ds:itemID="{AC70E9EE-09AD-4268-B116-01478F16EC3F}"/>
</file>

<file path=customXml/itemProps3.xml><?xml version="1.0" encoding="utf-8"?>
<ds:datastoreItem xmlns:ds="http://schemas.openxmlformats.org/officeDocument/2006/customXml" ds:itemID="{2906460A-BD32-4281-8474-EAC424DC0612}"/>
</file>

<file path=customXml/itemProps4.xml><?xml version="1.0" encoding="utf-8"?>
<ds:datastoreItem xmlns:ds="http://schemas.openxmlformats.org/officeDocument/2006/customXml" ds:itemID="{5CC16496-71E2-4751-85FA-BB75F4D848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475</Words>
  <Application>Microsoft Office PowerPoint</Application>
  <PresentationFormat>Экран (4:3)</PresentationFormat>
  <Paragraphs>164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Natalja</cp:lastModifiedBy>
  <cp:revision>60</cp:revision>
  <dcterms:created xsi:type="dcterms:W3CDTF">2017-04-16T15:07:58Z</dcterms:created>
  <dcterms:modified xsi:type="dcterms:W3CDTF">2018-06-21T18:16:34Z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77199265-58cf-467b-a8ab-1a66f1b4e2b5</vt:lpwstr>
  </property>
</Properties>
</file>