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3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B68E5-A8D8-4677-ACEE-5F3FDB00E55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8415D1-0A80-4B9D-B1CC-BAEBC91EA462}">
      <dgm:prSet phldrT="[Текст]" custT="1"/>
      <dgm:spPr/>
      <dgm:t>
        <a:bodyPr/>
        <a:lstStyle/>
        <a:p>
          <a:r>
            <a:rPr lang="ru-RU" sz="1800" b="1" dirty="0" smtClean="0"/>
            <a:t>Диагностические методики</a:t>
          </a:r>
          <a:endParaRPr lang="ru-RU" sz="1800" b="1" dirty="0"/>
        </a:p>
      </dgm:t>
    </dgm:pt>
    <dgm:pt modelId="{3BD1B11F-BDB0-4462-9AA0-FA23C92B5309}" type="parTrans" cxnId="{AE1404E3-5A64-4E28-A9B3-DFD0B05B5F91}">
      <dgm:prSet/>
      <dgm:spPr/>
      <dgm:t>
        <a:bodyPr/>
        <a:lstStyle/>
        <a:p>
          <a:endParaRPr lang="ru-RU"/>
        </a:p>
      </dgm:t>
    </dgm:pt>
    <dgm:pt modelId="{AF4E9608-1313-482F-A5B0-727726EA3243}" type="sibTrans" cxnId="{AE1404E3-5A64-4E28-A9B3-DFD0B05B5F91}">
      <dgm:prSet/>
      <dgm:spPr/>
      <dgm:t>
        <a:bodyPr/>
        <a:lstStyle/>
        <a:p>
          <a:endParaRPr lang="ru-RU"/>
        </a:p>
      </dgm:t>
    </dgm:pt>
    <dgm:pt modelId="{F9A8EAEC-287E-4D76-B120-4C7D00F0CEBB}">
      <dgm:prSet phldrT="[Текст]" custT="1"/>
      <dgm:spPr/>
      <dgm:t>
        <a:bodyPr/>
        <a:lstStyle/>
        <a:p>
          <a:r>
            <a:rPr lang="ru-RU" sz="1800" dirty="0" smtClean="0"/>
            <a:t>Физическое развитие</a:t>
          </a:r>
          <a:endParaRPr lang="ru-RU" sz="1800" dirty="0"/>
        </a:p>
      </dgm:t>
    </dgm:pt>
    <dgm:pt modelId="{53F422EE-6BF3-4D0A-A5F0-02F5BE6C3AB0}" type="parTrans" cxnId="{FE5F2E7D-F064-4985-AE86-4B9420D7CF84}">
      <dgm:prSet/>
      <dgm:spPr/>
      <dgm:t>
        <a:bodyPr/>
        <a:lstStyle/>
        <a:p>
          <a:endParaRPr lang="ru-RU"/>
        </a:p>
      </dgm:t>
    </dgm:pt>
    <dgm:pt modelId="{1157BF47-5F23-449E-9CF3-C5766F11C5B3}" type="sibTrans" cxnId="{FE5F2E7D-F064-4985-AE86-4B9420D7CF84}">
      <dgm:prSet/>
      <dgm:spPr/>
      <dgm:t>
        <a:bodyPr/>
        <a:lstStyle/>
        <a:p>
          <a:endParaRPr lang="ru-RU"/>
        </a:p>
      </dgm:t>
    </dgm:pt>
    <dgm:pt modelId="{E747F11E-9591-45B3-BC90-B6F2987BDCB0}">
      <dgm:prSet phldrT="[Текст]" custT="1"/>
      <dgm:spPr/>
      <dgm:t>
        <a:bodyPr/>
        <a:lstStyle/>
        <a:p>
          <a:r>
            <a:rPr lang="ru-RU" sz="1800" dirty="0" smtClean="0"/>
            <a:t>Социально-личностное</a:t>
          </a:r>
          <a:endParaRPr lang="ru-RU" sz="1800" dirty="0"/>
        </a:p>
      </dgm:t>
    </dgm:pt>
    <dgm:pt modelId="{7D29B511-E868-457C-897C-0665ED814E0F}" type="parTrans" cxnId="{ACC1AF74-14D9-446C-A936-A4092403710B}">
      <dgm:prSet/>
      <dgm:spPr/>
      <dgm:t>
        <a:bodyPr/>
        <a:lstStyle/>
        <a:p>
          <a:endParaRPr lang="ru-RU"/>
        </a:p>
      </dgm:t>
    </dgm:pt>
    <dgm:pt modelId="{F1FFB651-F5A3-469B-A6DA-184BE2CA5BA6}" type="sibTrans" cxnId="{ACC1AF74-14D9-446C-A936-A4092403710B}">
      <dgm:prSet/>
      <dgm:spPr/>
      <dgm:t>
        <a:bodyPr/>
        <a:lstStyle/>
        <a:p>
          <a:endParaRPr lang="ru-RU"/>
        </a:p>
      </dgm:t>
    </dgm:pt>
    <dgm:pt modelId="{FD577332-4E32-4698-ACAA-C93B7E365866}">
      <dgm:prSet phldrT="[Текст]" custT="1"/>
      <dgm:spPr/>
      <dgm:t>
        <a:bodyPr/>
        <a:lstStyle/>
        <a:p>
          <a:r>
            <a:rPr lang="ru-RU" sz="1800" dirty="0" smtClean="0"/>
            <a:t>Познавательное </a:t>
          </a:r>
          <a:r>
            <a:rPr lang="ru-RU" sz="1800" dirty="0" smtClean="0"/>
            <a:t>развитие</a:t>
          </a:r>
          <a:endParaRPr lang="ru-RU" sz="1800" dirty="0"/>
        </a:p>
      </dgm:t>
    </dgm:pt>
    <dgm:pt modelId="{AD4423B7-2220-49D6-A0E9-F0C0D674B75F}" type="parTrans" cxnId="{804C3317-3DA0-487D-94B4-553ECF351221}">
      <dgm:prSet/>
      <dgm:spPr/>
      <dgm:t>
        <a:bodyPr/>
        <a:lstStyle/>
        <a:p>
          <a:endParaRPr lang="ru-RU"/>
        </a:p>
      </dgm:t>
    </dgm:pt>
    <dgm:pt modelId="{22998188-EDD5-4E49-B65A-F491D186D46D}" type="sibTrans" cxnId="{804C3317-3DA0-487D-94B4-553ECF351221}">
      <dgm:prSet/>
      <dgm:spPr/>
      <dgm:t>
        <a:bodyPr/>
        <a:lstStyle/>
        <a:p>
          <a:endParaRPr lang="ru-RU"/>
        </a:p>
      </dgm:t>
    </dgm:pt>
    <dgm:pt modelId="{C2F87A8E-0845-4C7F-975F-08775FD900D6}">
      <dgm:prSet custT="1"/>
      <dgm:spPr/>
      <dgm:t>
        <a:bodyPr/>
        <a:lstStyle/>
        <a:p>
          <a:r>
            <a:rPr lang="ru-RU" sz="1800" dirty="0" smtClean="0"/>
            <a:t>Речевое </a:t>
          </a:r>
          <a:r>
            <a:rPr lang="ru-RU" sz="1800" dirty="0" smtClean="0"/>
            <a:t>развитие</a:t>
          </a:r>
          <a:endParaRPr lang="ru-RU" sz="1800" dirty="0"/>
        </a:p>
      </dgm:t>
    </dgm:pt>
    <dgm:pt modelId="{D76DC1FD-F15E-445B-AF9A-3E0A4E2F4B0C}" type="parTrans" cxnId="{EC09C837-4EF8-471D-8698-90CD1A2761FC}">
      <dgm:prSet/>
      <dgm:spPr/>
      <dgm:t>
        <a:bodyPr/>
        <a:lstStyle/>
        <a:p>
          <a:endParaRPr lang="ru-RU"/>
        </a:p>
      </dgm:t>
    </dgm:pt>
    <dgm:pt modelId="{5B58DA65-94D9-4682-A79B-8448790CE4F4}" type="sibTrans" cxnId="{EC09C837-4EF8-471D-8698-90CD1A2761FC}">
      <dgm:prSet/>
      <dgm:spPr/>
      <dgm:t>
        <a:bodyPr/>
        <a:lstStyle/>
        <a:p>
          <a:endParaRPr lang="ru-RU"/>
        </a:p>
      </dgm:t>
    </dgm:pt>
    <dgm:pt modelId="{A9A04763-EE1C-4820-85E8-4C75812994D3}">
      <dgm:prSet custT="1"/>
      <dgm:spPr/>
      <dgm:t>
        <a:bodyPr/>
        <a:lstStyle/>
        <a:p>
          <a:r>
            <a:rPr lang="ru-RU" sz="1400" dirty="0" smtClean="0"/>
            <a:t>Художественно-эстетическое</a:t>
          </a:r>
          <a:r>
            <a:rPr lang="ru-RU" sz="1800" dirty="0" smtClean="0"/>
            <a:t> </a:t>
          </a:r>
          <a:r>
            <a:rPr lang="ru-RU" sz="1800" dirty="0" smtClean="0"/>
            <a:t>развитие</a:t>
          </a:r>
          <a:endParaRPr lang="ru-RU" sz="1800" dirty="0"/>
        </a:p>
      </dgm:t>
    </dgm:pt>
    <dgm:pt modelId="{F96C61D4-A0AB-4077-A234-91B833590127}" type="parTrans" cxnId="{575F7378-3F6C-4DF1-A6A8-EECEBFEF7A25}">
      <dgm:prSet/>
      <dgm:spPr/>
      <dgm:t>
        <a:bodyPr/>
        <a:lstStyle/>
        <a:p>
          <a:endParaRPr lang="ru-RU"/>
        </a:p>
      </dgm:t>
    </dgm:pt>
    <dgm:pt modelId="{D589DD4F-0423-4524-8561-E7E0E152E642}" type="sibTrans" cxnId="{575F7378-3F6C-4DF1-A6A8-EECEBFEF7A25}">
      <dgm:prSet/>
      <dgm:spPr/>
      <dgm:t>
        <a:bodyPr/>
        <a:lstStyle/>
        <a:p>
          <a:endParaRPr lang="ru-RU"/>
        </a:p>
      </dgm:t>
    </dgm:pt>
    <dgm:pt modelId="{4C1D2141-F1B5-4176-8774-73DD6EAFE4A8}" type="pres">
      <dgm:prSet presAssocID="{62DB68E5-A8D8-4677-ACEE-5F3FDB00E5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E06B9D-1015-4B6B-9E8E-B31C4239CD47}" type="pres">
      <dgm:prSet presAssocID="{A18415D1-0A80-4B9D-B1CC-BAEBC91EA462}" presName="hierRoot1" presStyleCnt="0">
        <dgm:presLayoutVars>
          <dgm:hierBranch val="init"/>
        </dgm:presLayoutVars>
      </dgm:prSet>
      <dgm:spPr/>
    </dgm:pt>
    <dgm:pt modelId="{31730C22-13C3-4DF8-A73D-9F57A7E5BFE1}" type="pres">
      <dgm:prSet presAssocID="{A18415D1-0A80-4B9D-B1CC-BAEBC91EA462}" presName="rootComposite1" presStyleCnt="0"/>
      <dgm:spPr/>
    </dgm:pt>
    <dgm:pt modelId="{0CB07AE3-7F49-4FF1-81AF-055DAFE6A52C}" type="pres">
      <dgm:prSet presAssocID="{A18415D1-0A80-4B9D-B1CC-BAEBC91EA462}" presName="rootText1" presStyleLbl="node0" presStyleIdx="0" presStyleCnt="1" custScaleX="166593" custScaleY="252114">
        <dgm:presLayoutVars>
          <dgm:chPref val="3"/>
        </dgm:presLayoutVars>
      </dgm:prSet>
      <dgm:spPr/>
    </dgm:pt>
    <dgm:pt modelId="{66A06FF8-B863-4113-9334-06AAD31A1E82}" type="pres">
      <dgm:prSet presAssocID="{A18415D1-0A80-4B9D-B1CC-BAEBC91EA462}" presName="rootConnector1" presStyleLbl="node1" presStyleIdx="0" presStyleCnt="0"/>
      <dgm:spPr/>
    </dgm:pt>
    <dgm:pt modelId="{DF2A32C8-0E11-46CC-A97C-D13094E77BA1}" type="pres">
      <dgm:prSet presAssocID="{A18415D1-0A80-4B9D-B1CC-BAEBC91EA462}" presName="hierChild2" presStyleCnt="0"/>
      <dgm:spPr/>
    </dgm:pt>
    <dgm:pt modelId="{CA6E9757-5AE0-4916-B507-4E57AB6E07FC}" type="pres">
      <dgm:prSet presAssocID="{53F422EE-6BF3-4D0A-A5F0-02F5BE6C3AB0}" presName="Name37" presStyleLbl="parChTrans1D2" presStyleIdx="0" presStyleCnt="5"/>
      <dgm:spPr/>
    </dgm:pt>
    <dgm:pt modelId="{DB9F301B-6611-4506-9A58-D1CA3961D20E}" type="pres">
      <dgm:prSet presAssocID="{F9A8EAEC-287E-4D76-B120-4C7D00F0CEBB}" presName="hierRoot2" presStyleCnt="0">
        <dgm:presLayoutVars>
          <dgm:hierBranch val="init"/>
        </dgm:presLayoutVars>
      </dgm:prSet>
      <dgm:spPr/>
    </dgm:pt>
    <dgm:pt modelId="{31D88F9E-4C60-40AB-A5B1-0E44376351B5}" type="pres">
      <dgm:prSet presAssocID="{F9A8EAEC-287E-4D76-B120-4C7D00F0CEBB}" presName="rootComposite" presStyleCnt="0"/>
      <dgm:spPr/>
    </dgm:pt>
    <dgm:pt modelId="{FEB65C96-0645-4E38-B006-7C2EE1DBB016}" type="pres">
      <dgm:prSet presAssocID="{F9A8EAEC-287E-4D76-B120-4C7D00F0CEBB}" presName="rootText" presStyleLbl="node2" presStyleIdx="0" presStyleCnt="5" custScaleX="120350" custScaleY="250139">
        <dgm:presLayoutVars>
          <dgm:chPref val="3"/>
        </dgm:presLayoutVars>
      </dgm:prSet>
      <dgm:spPr/>
    </dgm:pt>
    <dgm:pt modelId="{1D140247-BEDD-4CF7-A41E-23FB9F6BB0C3}" type="pres">
      <dgm:prSet presAssocID="{F9A8EAEC-287E-4D76-B120-4C7D00F0CEBB}" presName="rootConnector" presStyleLbl="node2" presStyleIdx="0" presStyleCnt="5"/>
      <dgm:spPr/>
    </dgm:pt>
    <dgm:pt modelId="{25287B77-B75A-4D36-BE5D-0600B00C73E7}" type="pres">
      <dgm:prSet presAssocID="{F9A8EAEC-287E-4D76-B120-4C7D00F0CEBB}" presName="hierChild4" presStyleCnt="0"/>
      <dgm:spPr/>
    </dgm:pt>
    <dgm:pt modelId="{6406261B-11A4-42C5-8DD3-BF77DD2D9FAD}" type="pres">
      <dgm:prSet presAssocID="{F9A8EAEC-287E-4D76-B120-4C7D00F0CEBB}" presName="hierChild5" presStyleCnt="0"/>
      <dgm:spPr/>
    </dgm:pt>
    <dgm:pt modelId="{B07E0133-2638-4644-A3AF-C034F8212494}" type="pres">
      <dgm:prSet presAssocID="{7D29B511-E868-457C-897C-0665ED814E0F}" presName="Name37" presStyleLbl="parChTrans1D2" presStyleIdx="1" presStyleCnt="5"/>
      <dgm:spPr/>
    </dgm:pt>
    <dgm:pt modelId="{C7573020-1EB3-4229-99BF-F1ED3FB747FF}" type="pres">
      <dgm:prSet presAssocID="{E747F11E-9591-45B3-BC90-B6F2987BDCB0}" presName="hierRoot2" presStyleCnt="0">
        <dgm:presLayoutVars>
          <dgm:hierBranch val="init"/>
        </dgm:presLayoutVars>
      </dgm:prSet>
      <dgm:spPr/>
    </dgm:pt>
    <dgm:pt modelId="{A2C34354-59B3-449A-8D0A-A3DBB5FFDF8B}" type="pres">
      <dgm:prSet presAssocID="{E747F11E-9591-45B3-BC90-B6F2987BDCB0}" presName="rootComposite" presStyleCnt="0"/>
      <dgm:spPr/>
    </dgm:pt>
    <dgm:pt modelId="{F7BCC6C3-A87B-4302-93F7-B2531B08D319}" type="pres">
      <dgm:prSet presAssocID="{E747F11E-9591-45B3-BC90-B6F2987BDCB0}" presName="rootText" presStyleLbl="node2" presStyleIdx="1" presStyleCnt="5" custScaleX="111043" custScaleY="251347">
        <dgm:presLayoutVars>
          <dgm:chPref val="3"/>
        </dgm:presLayoutVars>
      </dgm:prSet>
      <dgm:spPr/>
    </dgm:pt>
    <dgm:pt modelId="{05157081-1714-4203-8C0F-A97B4906FC9D}" type="pres">
      <dgm:prSet presAssocID="{E747F11E-9591-45B3-BC90-B6F2987BDCB0}" presName="rootConnector" presStyleLbl="node2" presStyleIdx="1" presStyleCnt="5"/>
      <dgm:spPr/>
    </dgm:pt>
    <dgm:pt modelId="{A197FEC2-55B6-4339-B8D2-C6AC57F41DEB}" type="pres">
      <dgm:prSet presAssocID="{E747F11E-9591-45B3-BC90-B6F2987BDCB0}" presName="hierChild4" presStyleCnt="0"/>
      <dgm:spPr/>
    </dgm:pt>
    <dgm:pt modelId="{E0DFFB8F-9000-4D55-A3A1-DF0A93352AB6}" type="pres">
      <dgm:prSet presAssocID="{E747F11E-9591-45B3-BC90-B6F2987BDCB0}" presName="hierChild5" presStyleCnt="0"/>
      <dgm:spPr/>
    </dgm:pt>
    <dgm:pt modelId="{042FD1AF-5C2A-4E17-933C-CAB6E92E31A5}" type="pres">
      <dgm:prSet presAssocID="{AD4423B7-2220-49D6-A0E9-F0C0D674B75F}" presName="Name37" presStyleLbl="parChTrans1D2" presStyleIdx="2" presStyleCnt="5"/>
      <dgm:spPr/>
    </dgm:pt>
    <dgm:pt modelId="{A8B891EB-68E7-4CFD-B7D3-01F8B6348E81}" type="pres">
      <dgm:prSet presAssocID="{FD577332-4E32-4698-ACAA-C93B7E365866}" presName="hierRoot2" presStyleCnt="0">
        <dgm:presLayoutVars>
          <dgm:hierBranch val="init"/>
        </dgm:presLayoutVars>
      </dgm:prSet>
      <dgm:spPr/>
    </dgm:pt>
    <dgm:pt modelId="{2BBA2443-1C34-42E4-B1B1-AA4045FD85F2}" type="pres">
      <dgm:prSet presAssocID="{FD577332-4E32-4698-ACAA-C93B7E365866}" presName="rootComposite" presStyleCnt="0"/>
      <dgm:spPr/>
    </dgm:pt>
    <dgm:pt modelId="{C847169E-DFBC-4DDC-9771-026787515952}" type="pres">
      <dgm:prSet presAssocID="{FD577332-4E32-4698-ACAA-C93B7E365866}" presName="rootText" presStyleLbl="node2" presStyleIdx="2" presStyleCnt="5" custScaleX="142035" custScaleY="250462" custLinFactNeighborX="2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5D9CB7-2F05-485B-88AE-B57F2461DCAD}" type="pres">
      <dgm:prSet presAssocID="{FD577332-4E32-4698-ACAA-C93B7E365866}" presName="rootConnector" presStyleLbl="node2" presStyleIdx="2" presStyleCnt="5"/>
      <dgm:spPr/>
    </dgm:pt>
    <dgm:pt modelId="{FEC11EC8-F3F6-46EC-842B-1C9E2B96C213}" type="pres">
      <dgm:prSet presAssocID="{FD577332-4E32-4698-ACAA-C93B7E365866}" presName="hierChild4" presStyleCnt="0"/>
      <dgm:spPr/>
    </dgm:pt>
    <dgm:pt modelId="{9C630C21-DE2E-4BC9-844F-E236D7044F80}" type="pres">
      <dgm:prSet presAssocID="{FD577332-4E32-4698-ACAA-C93B7E365866}" presName="hierChild5" presStyleCnt="0"/>
      <dgm:spPr/>
    </dgm:pt>
    <dgm:pt modelId="{15833D30-705A-4234-A6DE-A823502758F8}" type="pres">
      <dgm:prSet presAssocID="{D76DC1FD-F15E-445B-AF9A-3E0A4E2F4B0C}" presName="Name37" presStyleLbl="parChTrans1D2" presStyleIdx="3" presStyleCnt="5"/>
      <dgm:spPr/>
    </dgm:pt>
    <dgm:pt modelId="{9AD7DAF2-431D-4A4E-B673-F650F4249B00}" type="pres">
      <dgm:prSet presAssocID="{C2F87A8E-0845-4C7F-975F-08775FD900D6}" presName="hierRoot2" presStyleCnt="0">
        <dgm:presLayoutVars>
          <dgm:hierBranch val="init"/>
        </dgm:presLayoutVars>
      </dgm:prSet>
      <dgm:spPr/>
    </dgm:pt>
    <dgm:pt modelId="{D1E11928-1822-4E77-ABA5-821EB86E77B7}" type="pres">
      <dgm:prSet presAssocID="{C2F87A8E-0845-4C7F-975F-08775FD900D6}" presName="rootComposite" presStyleCnt="0"/>
      <dgm:spPr/>
    </dgm:pt>
    <dgm:pt modelId="{A4C1EB8D-C27E-4BD4-9E95-6D9B1513A486}" type="pres">
      <dgm:prSet presAssocID="{C2F87A8E-0845-4C7F-975F-08775FD900D6}" presName="rootText" presStyleLbl="node2" presStyleIdx="3" presStyleCnt="5" custScaleX="104189" custScaleY="2494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AF81CA-CC72-439F-8172-A18AC71AECC2}" type="pres">
      <dgm:prSet presAssocID="{C2F87A8E-0845-4C7F-975F-08775FD900D6}" presName="rootConnector" presStyleLbl="node2" presStyleIdx="3" presStyleCnt="5"/>
      <dgm:spPr/>
    </dgm:pt>
    <dgm:pt modelId="{620EE3E0-623F-4C59-B3B1-297E190E342C}" type="pres">
      <dgm:prSet presAssocID="{C2F87A8E-0845-4C7F-975F-08775FD900D6}" presName="hierChild4" presStyleCnt="0"/>
      <dgm:spPr/>
    </dgm:pt>
    <dgm:pt modelId="{1671FD01-E011-4DD7-B403-E190B4618E28}" type="pres">
      <dgm:prSet presAssocID="{C2F87A8E-0845-4C7F-975F-08775FD900D6}" presName="hierChild5" presStyleCnt="0"/>
      <dgm:spPr/>
    </dgm:pt>
    <dgm:pt modelId="{B64185C0-5256-4DC3-8CBD-87C9A3F6D5D8}" type="pres">
      <dgm:prSet presAssocID="{F96C61D4-A0AB-4077-A234-91B833590127}" presName="Name37" presStyleLbl="parChTrans1D2" presStyleIdx="4" presStyleCnt="5"/>
      <dgm:spPr/>
    </dgm:pt>
    <dgm:pt modelId="{58E28581-AD54-40A2-8134-3D3D1F7C4E77}" type="pres">
      <dgm:prSet presAssocID="{A9A04763-EE1C-4820-85E8-4C75812994D3}" presName="hierRoot2" presStyleCnt="0">
        <dgm:presLayoutVars>
          <dgm:hierBranch val="init"/>
        </dgm:presLayoutVars>
      </dgm:prSet>
      <dgm:spPr/>
    </dgm:pt>
    <dgm:pt modelId="{BFCFEA26-C281-435A-9F30-24BD24367FF2}" type="pres">
      <dgm:prSet presAssocID="{A9A04763-EE1C-4820-85E8-4C75812994D3}" presName="rootComposite" presStyleCnt="0"/>
      <dgm:spPr/>
    </dgm:pt>
    <dgm:pt modelId="{0C566829-562F-4EE6-8B00-B1D2746B7F81}" type="pres">
      <dgm:prSet presAssocID="{A9A04763-EE1C-4820-85E8-4C75812994D3}" presName="rootText" presStyleLbl="node2" presStyleIdx="4" presStyleCnt="5" custScaleX="111162" custScaleY="2384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B0512D-73EB-41D1-A663-7965B9BC5255}" type="pres">
      <dgm:prSet presAssocID="{A9A04763-EE1C-4820-85E8-4C75812994D3}" presName="rootConnector" presStyleLbl="node2" presStyleIdx="4" presStyleCnt="5"/>
      <dgm:spPr/>
    </dgm:pt>
    <dgm:pt modelId="{93F0474F-C7FE-45FB-8F53-7E5AB730F143}" type="pres">
      <dgm:prSet presAssocID="{A9A04763-EE1C-4820-85E8-4C75812994D3}" presName="hierChild4" presStyleCnt="0"/>
      <dgm:spPr/>
    </dgm:pt>
    <dgm:pt modelId="{7F2C2CE3-57F7-4185-BA1A-591B095B6692}" type="pres">
      <dgm:prSet presAssocID="{A9A04763-EE1C-4820-85E8-4C75812994D3}" presName="hierChild5" presStyleCnt="0"/>
      <dgm:spPr/>
    </dgm:pt>
    <dgm:pt modelId="{191E9F94-8495-4185-818D-2D550A42F841}" type="pres">
      <dgm:prSet presAssocID="{A18415D1-0A80-4B9D-B1CC-BAEBC91EA462}" presName="hierChild3" presStyleCnt="0"/>
      <dgm:spPr/>
    </dgm:pt>
  </dgm:ptLst>
  <dgm:cxnLst>
    <dgm:cxn modelId="{08429758-1745-4616-BF83-EE4309CDA6CE}" type="presOf" srcId="{7D29B511-E868-457C-897C-0665ED814E0F}" destId="{B07E0133-2638-4644-A3AF-C034F8212494}" srcOrd="0" destOrd="0" presId="urn:microsoft.com/office/officeart/2005/8/layout/orgChart1"/>
    <dgm:cxn modelId="{0FB78907-C9AE-4AD6-B71D-9F9F9BFCB9F2}" type="presOf" srcId="{62DB68E5-A8D8-4677-ACEE-5F3FDB00E557}" destId="{4C1D2141-F1B5-4176-8774-73DD6EAFE4A8}" srcOrd="0" destOrd="0" presId="urn:microsoft.com/office/officeart/2005/8/layout/orgChart1"/>
    <dgm:cxn modelId="{EC09C837-4EF8-471D-8698-90CD1A2761FC}" srcId="{A18415D1-0A80-4B9D-B1CC-BAEBC91EA462}" destId="{C2F87A8E-0845-4C7F-975F-08775FD900D6}" srcOrd="3" destOrd="0" parTransId="{D76DC1FD-F15E-445B-AF9A-3E0A4E2F4B0C}" sibTransId="{5B58DA65-94D9-4682-A79B-8448790CE4F4}"/>
    <dgm:cxn modelId="{997F618D-5A9B-4881-A4A6-4D3C12769FC3}" type="presOf" srcId="{AD4423B7-2220-49D6-A0E9-F0C0D674B75F}" destId="{042FD1AF-5C2A-4E17-933C-CAB6E92E31A5}" srcOrd="0" destOrd="0" presId="urn:microsoft.com/office/officeart/2005/8/layout/orgChart1"/>
    <dgm:cxn modelId="{3094A3D1-FDB8-42B8-AF60-219CB9298FD7}" type="presOf" srcId="{A18415D1-0A80-4B9D-B1CC-BAEBC91EA462}" destId="{66A06FF8-B863-4113-9334-06AAD31A1E82}" srcOrd="1" destOrd="0" presId="urn:microsoft.com/office/officeart/2005/8/layout/orgChart1"/>
    <dgm:cxn modelId="{FE5F2E7D-F064-4985-AE86-4B9420D7CF84}" srcId="{A18415D1-0A80-4B9D-B1CC-BAEBC91EA462}" destId="{F9A8EAEC-287E-4D76-B120-4C7D00F0CEBB}" srcOrd="0" destOrd="0" parTransId="{53F422EE-6BF3-4D0A-A5F0-02F5BE6C3AB0}" sibTransId="{1157BF47-5F23-449E-9CF3-C5766F11C5B3}"/>
    <dgm:cxn modelId="{16354F05-38B4-4642-BFA2-DBB271A5E54A}" type="presOf" srcId="{A18415D1-0A80-4B9D-B1CC-BAEBC91EA462}" destId="{0CB07AE3-7F49-4FF1-81AF-055DAFE6A52C}" srcOrd="0" destOrd="0" presId="urn:microsoft.com/office/officeart/2005/8/layout/orgChart1"/>
    <dgm:cxn modelId="{A7F16BC6-48CE-4369-96A8-E09290A773F2}" type="presOf" srcId="{53F422EE-6BF3-4D0A-A5F0-02F5BE6C3AB0}" destId="{CA6E9757-5AE0-4916-B507-4E57AB6E07FC}" srcOrd="0" destOrd="0" presId="urn:microsoft.com/office/officeart/2005/8/layout/orgChart1"/>
    <dgm:cxn modelId="{D2AC9556-943E-432D-AA9D-823CB0B235B2}" type="presOf" srcId="{FD577332-4E32-4698-ACAA-C93B7E365866}" destId="{C847169E-DFBC-4DDC-9771-026787515952}" srcOrd="0" destOrd="0" presId="urn:microsoft.com/office/officeart/2005/8/layout/orgChart1"/>
    <dgm:cxn modelId="{ACC1AF74-14D9-446C-A936-A4092403710B}" srcId="{A18415D1-0A80-4B9D-B1CC-BAEBC91EA462}" destId="{E747F11E-9591-45B3-BC90-B6F2987BDCB0}" srcOrd="1" destOrd="0" parTransId="{7D29B511-E868-457C-897C-0665ED814E0F}" sibTransId="{F1FFB651-F5A3-469B-A6DA-184BE2CA5BA6}"/>
    <dgm:cxn modelId="{55F02208-BB18-4DC0-8F5F-0E6546B116AB}" type="presOf" srcId="{E747F11E-9591-45B3-BC90-B6F2987BDCB0}" destId="{F7BCC6C3-A87B-4302-93F7-B2531B08D319}" srcOrd="0" destOrd="0" presId="urn:microsoft.com/office/officeart/2005/8/layout/orgChart1"/>
    <dgm:cxn modelId="{F3F032A9-251D-4C77-BE14-4BB3C387A613}" type="presOf" srcId="{F96C61D4-A0AB-4077-A234-91B833590127}" destId="{B64185C0-5256-4DC3-8CBD-87C9A3F6D5D8}" srcOrd="0" destOrd="0" presId="urn:microsoft.com/office/officeart/2005/8/layout/orgChart1"/>
    <dgm:cxn modelId="{575F7378-3F6C-4DF1-A6A8-EECEBFEF7A25}" srcId="{A18415D1-0A80-4B9D-B1CC-BAEBC91EA462}" destId="{A9A04763-EE1C-4820-85E8-4C75812994D3}" srcOrd="4" destOrd="0" parTransId="{F96C61D4-A0AB-4077-A234-91B833590127}" sibTransId="{D589DD4F-0423-4524-8561-E7E0E152E642}"/>
    <dgm:cxn modelId="{910D96BE-CCFE-4E81-96DE-400F9169C205}" type="presOf" srcId="{F9A8EAEC-287E-4D76-B120-4C7D00F0CEBB}" destId="{1D140247-BEDD-4CF7-A41E-23FB9F6BB0C3}" srcOrd="1" destOrd="0" presId="urn:microsoft.com/office/officeart/2005/8/layout/orgChart1"/>
    <dgm:cxn modelId="{2B03406C-E46C-4A65-B4F6-25C7631DA1CE}" type="presOf" srcId="{A9A04763-EE1C-4820-85E8-4C75812994D3}" destId="{0C566829-562F-4EE6-8B00-B1D2746B7F81}" srcOrd="0" destOrd="0" presId="urn:microsoft.com/office/officeart/2005/8/layout/orgChart1"/>
    <dgm:cxn modelId="{AE1404E3-5A64-4E28-A9B3-DFD0B05B5F91}" srcId="{62DB68E5-A8D8-4677-ACEE-5F3FDB00E557}" destId="{A18415D1-0A80-4B9D-B1CC-BAEBC91EA462}" srcOrd="0" destOrd="0" parTransId="{3BD1B11F-BDB0-4462-9AA0-FA23C92B5309}" sibTransId="{AF4E9608-1313-482F-A5B0-727726EA3243}"/>
    <dgm:cxn modelId="{527A39D1-5907-4C0C-8448-8C7478CAC91D}" type="presOf" srcId="{D76DC1FD-F15E-445B-AF9A-3E0A4E2F4B0C}" destId="{15833D30-705A-4234-A6DE-A823502758F8}" srcOrd="0" destOrd="0" presId="urn:microsoft.com/office/officeart/2005/8/layout/orgChart1"/>
    <dgm:cxn modelId="{15DC775A-8B1D-4395-A2D6-EDC8D8339A16}" type="presOf" srcId="{A9A04763-EE1C-4820-85E8-4C75812994D3}" destId="{F5B0512D-73EB-41D1-A663-7965B9BC5255}" srcOrd="1" destOrd="0" presId="urn:microsoft.com/office/officeart/2005/8/layout/orgChart1"/>
    <dgm:cxn modelId="{0E5E6F9B-530C-4C23-9E2F-8B2FA60B5640}" type="presOf" srcId="{FD577332-4E32-4698-ACAA-C93B7E365866}" destId="{5B5D9CB7-2F05-485B-88AE-B57F2461DCAD}" srcOrd="1" destOrd="0" presId="urn:microsoft.com/office/officeart/2005/8/layout/orgChart1"/>
    <dgm:cxn modelId="{6C73B1FE-4948-4510-BBA6-6791F1FEB8FF}" type="presOf" srcId="{C2F87A8E-0845-4C7F-975F-08775FD900D6}" destId="{65AF81CA-CC72-439F-8172-A18AC71AECC2}" srcOrd="1" destOrd="0" presId="urn:microsoft.com/office/officeart/2005/8/layout/orgChart1"/>
    <dgm:cxn modelId="{32B3A3C5-8DE6-4AE0-9876-5CEE069D5F45}" type="presOf" srcId="{C2F87A8E-0845-4C7F-975F-08775FD900D6}" destId="{A4C1EB8D-C27E-4BD4-9E95-6D9B1513A486}" srcOrd="0" destOrd="0" presId="urn:microsoft.com/office/officeart/2005/8/layout/orgChart1"/>
    <dgm:cxn modelId="{2AD1E506-483F-4C48-9785-36C0E76F66F0}" type="presOf" srcId="{E747F11E-9591-45B3-BC90-B6F2987BDCB0}" destId="{05157081-1714-4203-8C0F-A97B4906FC9D}" srcOrd="1" destOrd="0" presId="urn:microsoft.com/office/officeart/2005/8/layout/orgChart1"/>
    <dgm:cxn modelId="{84171BC5-EA16-40EC-A03A-F10D9D7C0F41}" type="presOf" srcId="{F9A8EAEC-287E-4D76-B120-4C7D00F0CEBB}" destId="{FEB65C96-0645-4E38-B006-7C2EE1DBB016}" srcOrd="0" destOrd="0" presId="urn:microsoft.com/office/officeart/2005/8/layout/orgChart1"/>
    <dgm:cxn modelId="{804C3317-3DA0-487D-94B4-553ECF351221}" srcId="{A18415D1-0A80-4B9D-B1CC-BAEBC91EA462}" destId="{FD577332-4E32-4698-ACAA-C93B7E365866}" srcOrd="2" destOrd="0" parTransId="{AD4423B7-2220-49D6-A0E9-F0C0D674B75F}" sibTransId="{22998188-EDD5-4E49-B65A-F491D186D46D}"/>
    <dgm:cxn modelId="{61FAF51B-773C-481E-96FD-B2F516EB2A23}" type="presParOf" srcId="{4C1D2141-F1B5-4176-8774-73DD6EAFE4A8}" destId="{9EE06B9D-1015-4B6B-9E8E-B31C4239CD47}" srcOrd="0" destOrd="0" presId="urn:microsoft.com/office/officeart/2005/8/layout/orgChart1"/>
    <dgm:cxn modelId="{1B166A63-7007-47EC-BEBD-2674A91AAF54}" type="presParOf" srcId="{9EE06B9D-1015-4B6B-9E8E-B31C4239CD47}" destId="{31730C22-13C3-4DF8-A73D-9F57A7E5BFE1}" srcOrd="0" destOrd="0" presId="urn:microsoft.com/office/officeart/2005/8/layout/orgChart1"/>
    <dgm:cxn modelId="{04C1B52D-CE5F-4493-BF12-F5C32E481EEC}" type="presParOf" srcId="{31730C22-13C3-4DF8-A73D-9F57A7E5BFE1}" destId="{0CB07AE3-7F49-4FF1-81AF-055DAFE6A52C}" srcOrd="0" destOrd="0" presId="urn:microsoft.com/office/officeart/2005/8/layout/orgChart1"/>
    <dgm:cxn modelId="{C8EB68AF-10D6-4541-A445-9AA080DD1ACA}" type="presParOf" srcId="{31730C22-13C3-4DF8-A73D-9F57A7E5BFE1}" destId="{66A06FF8-B863-4113-9334-06AAD31A1E82}" srcOrd="1" destOrd="0" presId="urn:microsoft.com/office/officeart/2005/8/layout/orgChart1"/>
    <dgm:cxn modelId="{1B1EE9EC-9DEF-4B67-8959-C86F454A1966}" type="presParOf" srcId="{9EE06B9D-1015-4B6B-9E8E-B31C4239CD47}" destId="{DF2A32C8-0E11-46CC-A97C-D13094E77BA1}" srcOrd="1" destOrd="0" presId="urn:microsoft.com/office/officeart/2005/8/layout/orgChart1"/>
    <dgm:cxn modelId="{204E8DAA-3554-4F1B-8114-07E2227C06B6}" type="presParOf" srcId="{DF2A32C8-0E11-46CC-A97C-D13094E77BA1}" destId="{CA6E9757-5AE0-4916-B507-4E57AB6E07FC}" srcOrd="0" destOrd="0" presId="urn:microsoft.com/office/officeart/2005/8/layout/orgChart1"/>
    <dgm:cxn modelId="{EBCBE91F-3F5D-4355-992F-7FDE64DEBE93}" type="presParOf" srcId="{DF2A32C8-0E11-46CC-A97C-D13094E77BA1}" destId="{DB9F301B-6611-4506-9A58-D1CA3961D20E}" srcOrd="1" destOrd="0" presId="urn:microsoft.com/office/officeart/2005/8/layout/orgChart1"/>
    <dgm:cxn modelId="{E5D2118E-C800-4D78-A73F-275411D67E3E}" type="presParOf" srcId="{DB9F301B-6611-4506-9A58-D1CA3961D20E}" destId="{31D88F9E-4C60-40AB-A5B1-0E44376351B5}" srcOrd="0" destOrd="0" presId="urn:microsoft.com/office/officeart/2005/8/layout/orgChart1"/>
    <dgm:cxn modelId="{4708E03C-9FB0-42ED-A48A-E7744D1FAB5F}" type="presParOf" srcId="{31D88F9E-4C60-40AB-A5B1-0E44376351B5}" destId="{FEB65C96-0645-4E38-B006-7C2EE1DBB016}" srcOrd="0" destOrd="0" presId="urn:microsoft.com/office/officeart/2005/8/layout/orgChart1"/>
    <dgm:cxn modelId="{45688B9A-9E90-4853-91F9-6B7319FDD5A8}" type="presParOf" srcId="{31D88F9E-4C60-40AB-A5B1-0E44376351B5}" destId="{1D140247-BEDD-4CF7-A41E-23FB9F6BB0C3}" srcOrd="1" destOrd="0" presId="urn:microsoft.com/office/officeart/2005/8/layout/orgChart1"/>
    <dgm:cxn modelId="{5C6D0A30-8359-491A-8FAD-7B6153027118}" type="presParOf" srcId="{DB9F301B-6611-4506-9A58-D1CA3961D20E}" destId="{25287B77-B75A-4D36-BE5D-0600B00C73E7}" srcOrd="1" destOrd="0" presId="urn:microsoft.com/office/officeart/2005/8/layout/orgChart1"/>
    <dgm:cxn modelId="{7F02787C-8951-449C-A778-04BB5FBE7B21}" type="presParOf" srcId="{DB9F301B-6611-4506-9A58-D1CA3961D20E}" destId="{6406261B-11A4-42C5-8DD3-BF77DD2D9FAD}" srcOrd="2" destOrd="0" presId="urn:microsoft.com/office/officeart/2005/8/layout/orgChart1"/>
    <dgm:cxn modelId="{93211945-E7BD-49C5-A5CF-2DC26E9CA3FA}" type="presParOf" srcId="{DF2A32C8-0E11-46CC-A97C-D13094E77BA1}" destId="{B07E0133-2638-4644-A3AF-C034F8212494}" srcOrd="2" destOrd="0" presId="urn:microsoft.com/office/officeart/2005/8/layout/orgChart1"/>
    <dgm:cxn modelId="{48541149-191B-4F35-BAF0-6944DFC8EB1E}" type="presParOf" srcId="{DF2A32C8-0E11-46CC-A97C-D13094E77BA1}" destId="{C7573020-1EB3-4229-99BF-F1ED3FB747FF}" srcOrd="3" destOrd="0" presId="urn:microsoft.com/office/officeart/2005/8/layout/orgChart1"/>
    <dgm:cxn modelId="{5B84E48E-1C2C-497B-9FB3-F24A92C4235F}" type="presParOf" srcId="{C7573020-1EB3-4229-99BF-F1ED3FB747FF}" destId="{A2C34354-59B3-449A-8D0A-A3DBB5FFDF8B}" srcOrd="0" destOrd="0" presId="urn:microsoft.com/office/officeart/2005/8/layout/orgChart1"/>
    <dgm:cxn modelId="{EFDEF59D-D63C-4E59-AF19-1E8D657C02B3}" type="presParOf" srcId="{A2C34354-59B3-449A-8D0A-A3DBB5FFDF8B}" destId="{F7BCC6C3-A87B-4302-93F7-B2531B08D319}" srcOrd="0" destOrd="0" presId="urn:microsoft.com/office/officeart/2005/8/layout/orgChart1"/>
    <dgm:cxn modelId="{36005FB4-4608-4D8C-A853-8E0598080791}" type="presParOf" srcId="{A2C34354-59B3-449A-8D0A-A3DBB5FFDF8B}" destId="{05157081-1714-4203-8C0F-A97B4906FC9D}" srcOrd="1" destOrd="0" presId="urn:microsoft.com/office/officeart/2005/8/layout/orgChart1"/>
    <dgm:cxn modelId="{12CFD3E5-ED39-499B-ABEA-2DF0657BCA64}" type="presParOf" srcId="{C7573020-1EB3-4229-99BF-F1ED3FB747FF}" destId="{A197FEC2-55B6-4339-B8D2-C6AC57F41DEB}" srcOrd="1" destOrd="0" presId="urn:microsoft.com/office/officeart/2005/8/layout/orgChart1"/>
    <dgm:cxn modelId="{EAA36452-E448-4C13-8D7C-5866B47C9F6E}" type="presParOf" srcId="{C7573020-1EB3-4229-99BF-F1ED3FB747FF}" destId="{E0DFFB8F-9000-4D55-A3A1-DF0A93352AB6}" srcOrd="2" destOrd="0" presId="urn:microsoft.com/office/officeart/2005/8/layout/orgChart1"/>
    <dgm:cxn modelId="{FFA633FE-3075-48DB-A3C8-43D02422C587}" type="presParOf" srcId="{DF2A32C8-0E11-46CC-A97C-D13094E77BA1}" destId="{042FD1AF-5C2A-4E17-933C-CAB6E92E31A5}" srcOrd="4" destOrd="0" presId="urn:microsoft.com/office/officeart/2005/8/layout/orgChart1"/>
    <dgm:cxn modelId="{2F35D018-0CC3-42E6-B9D1-C619FD09B65F}" type="presParOf" srcId="{DF2A32C8-0E11-46CC-A97C-D13094E77BA1}" destId="{A8B891EB-68E7-4CFD-B7D3-01F8B6348E81}" srcOrd="5" destOrd="0" presId="urn:microsoft.com/office/officeart/2005/8/layout/orgChart1"/>
    <dgm:cxn modelId="{53043C05-1E3B-4024-B9F3-BDC78F3E5016}" type="presParOf" srcId="{A8B891EB-68E7-4CFD-B7D3-01F8B6348E81}" destId="{2BBA2443-1C34-42E4-B1B1-AA4045FD85F2}" srcOrd="0" destOrd="0" presId="urn:microsoft.com/office/officeart/2005/8/layout/orgChart1"/>
    <dgm:cxn modelId="{8EB9E8C7-CAC1-49BC-9194-D4EB409E318E}" type="presParOf" srcId="{2BBA2443-1C34-42E4-B1B1-AA4045FD85F2}" destId="{C847169E-DFBC-4DDC-9771-026787515952}" srcOrd="0" destOrd="0" presId="urn:microsoft.com/office/officeart/2005/8/layout/orgChart1"/>
    <dgm:cxn modelId="{41344299-00CC-4A8B-935C-046546A92F41}" type="presParOf" srcId="{2BBA2443-1C34-42E4-B1B1-AA4045FD85F2}" destId="{5B5D9CB7-2F05-485B-88AE-B57F2461DCAD}" srcOrd="1" destOrd="0" presId="urn:microsoft.com/office/officeart/2005/8/layout/orgChart1"/>
    <dgm:cxn modelId="{4F64500D-FF23-456D-A54F-09B7A3783FB2}" type="presParOf" srcId="{A8B891EB-68E7-4CFD-B7D3-01F8B6348E81}" destId="{FEC11EC8-F3F6-46EC-842B-1C9E2B96C213}" srcOrd="1" destOrd="0" presId="urn:microsoft.com/office/officeart/2005/8/layout/orgChart1"/>
    <dgm:cxn modelId="{0CD03FFB-15A7-4010-B2BB-08966EF3DCE5}" type="presParOf" srcId="{A8B891EB-68E7-4CFD-B7D3-01F8B6348E81}" destId="{9C630C21-DE2E-4BC9-844F-E236D7044F80}" srcOrd="2" destOrd="0" presId="urn:microsoft.com/office/officeart/2005/8/layout/orgChart1"/>
    <dgm:cxn modelId="{2B120893-0B05-4E14-BD1D-BBEA161871CA}" type="presParOf" srcId="{DF2A32C8-0E11-46CC-A97C-D13094E77BA1}" destId="{15833D30-705A-4234-A6DE-A823502758F8}" srcOrd="6" destOrd="0" presId="urn:microsoft.com/office/officeart/2005/8/layout/orgChart1"/>
    <dgm:cxn modelId="{2C839A40-3237-4388-ABF6-205D7E0A2788}" type="presParOf" srcId="{DF2A32C8-0E11-46CC-A97C-D13094E77BA1}" destId="{9AD7DAF2-431D-4A4E-B673-F650F4249B00}" srcOrd="7" destOrd="0" presId="urn:microsoft.com/office/officeart/2005/8/layout/orgChart1"/>
    <dgm:cxn modelId="{335B1F9F-09E9-4DA7-A88B-76B2AF88F5AB}" type="presParOf" srcId="{9AD7DAF2-431D-4A4E-B673-F650F4249B00}" destId="{D1E11928-1822-4E77-ABA5-821EB86E77B7}" srcOrd="0" destOrd="0" presId="urn:microsoft.com/office/officeart/2005/8/layout/orgChart1"/>
    <dgm:cxn modelId="{2D2DB740-E575-4447-A168-FF9FD06FB67D}" type="presParOf" srcId="{D1E11928-1822-4E77-ABA5-821EB86E77B7}" destId="{A4C1EB8D-C27E-4BD4-9E95-6D9B1513A486}" srcOrd="0" destOrd="0" presId="urn:microsoft.com/office/officeart/2005/8/layout/orgChart1"/>
    <dgm:cxn modelId="{ED2D8D1E-DC4C-47A8-A4EE-B44C94A543E8}" type="presParOf" srcId="{D1E11928-1822-4E77-ABA5-821EB86E77B7}" destId="{65AF81CA-CC72-439F-8172-A18AC71AECC2}" srcOrd="1" destOrd="0" presId="urn:microsoft.com/office/officeart/2005/8/layout/orgChart1"/>
    <dgm:cxn modelId="{15E2E5D8-BD77-409D-85FC-4F7111C8772C}" type="presParOf" srcId="{9AD7DAF2-431D-4A4E-B673-F650F4249B00}" destId="{620EE3E0-623F-4C59-B3B1-297E190E342C}" srcOrd="1" destOrd="0" presId="urn:microsoft.com/office/officeart/2005/8/layout/orgChart1"/>
    <dgm:cxn modelId="{7AEABA91-FDBD-4EED-B4A9-3CFB0F57741D}" type="presParOf" srcId="{9AD7DAF2-431D-4A4E-B673-F650F4249B00}" destId="{1671FD01-E011-4DD7-B403-E190B4618E28}" srcOrd="2" destOrd="0" presId="urn:microsoft.com/office/officeart/2005/8/layout/orgChart1"/>
    <dgm:cxn modelId="{F4A25F91-F871-461E-9F9C-C056AA6E1870}" type="presParOf" srcId="{DF2A32C8-0E11-46CC-A97C-D13094E77BA1}" destId="{B64185C0-5256-4DC3-8CBD-87C9A3F6D5D8}" srcOrd="8" destOrd="0" presId="urn:microsoft.com/office/officeart/2005/8/layout/orgChart1"/>
    <dgm:cxn modelId="{47E19874-3C5E-45E5-B828-438C93900CF1}" type="presParOf" srcId="{DF2A32C8-0E11-46CC-A97C-D13094E77BA1}" destId="{58E28581-AD54-40A2-8134-3D3D1F7C4E77}" srcOrd="9" destOrd="0" presId="urn:microsoft.com/office/officeart/2005/8/layout/orgChart1"/>
    <dgm:cxn modelId="{91279B9F-6A99-439C-A60C-2534C15640ED}" type="presParOf" srcId="{58E28581-AD54-40A2-8134-3D3D1F7C4E77}" destId="{BFCFEA26-C281-435A-9F30-24BD24367FF2}" srcOrd="0" destOrd="0" presId="urn:microsoft.com/office/officeart/2005/8/layout/orgChart1"/>
    <dgm:cxn modelId="{2C18ABF7-96D5-45FC-A144-7DFB18B334DB}" type="presParOf" srcId="{BFCFEA26-C281-435A-9F30-24BD24367FF2}" destId="{0C566829-562F-4EE6-8B00-B1D2746B7F81}" srcOrd="0" destOrd="0" presId="urn:microsoft.com/office/officeart/2005/8/layout/orgChart1"/>
    <dgm:cxn modelId="{4BC02D8A-0D0E-46EB-8737-4A1A3BA9567C}" type="presParOf" srcId="{BFCFEA26-C281-435A-9F30-24BD24367FF2}" destId="{F5B0512D-73EB-41D1-A663-7965B9BC5255}" srcOrd="1" destOrd="0" presId="urn:microsoft.com/office/officeart/2005/8/layout/orgChart1"/>
    <dgm:cxn modelId="{5ECCFCB7-A952-4D3F-B650-3EAAEF6BEE58}" type="presParOf" srcId="{58E28581-AD54-40A2-8134-3D3D1F7C4E77}" destId="{93F0474F-C7FE-45FB-8F53-7E5AB730F143}" srcOrd="1" destOrd="0" presId="urn:microsoft.com/office/officeart/2005/8/layout/orgChart1"/>
    <dgm:cxn modelId="{DFC24BC3-A3C7-4639-84DF-8C8FB25FECFB}" type="presParOf" srcId="{58E28581-AD54-40A2-8134-3D3D1F7C4E77}" destId="{7F2C2CE3-57F7-4185-BA1A-591B095B6692}" srcOrd="2" destOrd="0" presId="urn:microsoft.com/office/officeart/2005/8/layout/orgChart1"/>
    <dgm:cxn modelId="{84798E39-638F-426D-B1A8-CCBF7C4615FD}" type="presParOf" srcId="{9EE06B9D-1015-4B6B-9E8E-B31C4239CD47}" destId="{191E9F94-8495-4185-818D-2D550A42F8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78A69-E105-417B-9D8E-1AD64BE9664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784CE8-DE05-4DDD-8BB6-BB3C8243A6BA}">
      <dgm:prSet phldrT="[Текст]" custT="1"/>
      <dgm:spPr/>
      <dgm:t>
        <a:bodyPr/>
        <a:lstStyle/>
        <a:p>
          <a:r>
            <a:rPr lang="ru-RU" sz="4800" dirty="0" smtClean="0"/>
            <a:t>Методы</a:t>
          </a:r>
          <a:endParaRPr lang="ru-RU" sz="4800" dirty="0"/>
        </a:p>
      </dgm:t>
    </dgm:pt>
    <dgm:pt modelId="{ED5526A2-3861-4449-B5B4-D7742AC56769}" type="parTrans" cxnId="{C1C193F6-8268-4F92-BB19-A52F3B48BD18}">
      <dgm:prSet/>
      <dgm:spPr/>
      <dgm:t>
        <a:bodyPr/>
        <a:lstStyle/>
        <a:p>
          <a:endParaRPr lang="ru-RU"/>
        </a:p>
      </dgm:t>
    </dgm:pt>
    <dgm:pt modelId="{EC13430A-D2C6-43D5-AFB1-0AC2E6EE4204}" type="sibTrans" cxnId="{C1C193F6-8268-4F92-BB19-A52F3B48BD18}">
      <dgm:prSet/>
      <dgm:spPr/>
      <dgm:t>
        <a:bodyPr/>
        <a:lstStyle/>
        <a:p>
          <a:endParaRPr lang="ru-RU"/>
        </a:p>
      </dgm:t>
    </dgm:pt>
    <dgm:pt modelId="{EAD118C1-1D7C-4BA3-BF09-2CE78E5336ED}">
      <dgm:prSet phldrT="[Текст]"/>
      <dgm:spPr/>
      <dgm:t>
        <a:bodyPr/>
        <a:lstStyle/>
        <a:p>
          <a:r>
            <a:rPr lang="ru-RU" dirty="0" err="1" smtClean="0"/>
            <a:t>Низкоформализованные</a:t>
          </a:r>
          <a:r>
            <a:rPr lang="ru-RU" dirty="0" smtClean="0"/>
            <a:t> (наблюдение, педагогическая беседа, экспертная оценка, анализ продуктов деятельности)</a:t>
          </a:r>
          <a:endParaRPr lang="ru-RU" dirty="0"/>
        </a:p>
      </dgm:t>
    </dgm:pt>
    <dgm:pt modelId="{48514537-5BAB-45BB-9764-435876EB7ED0}" type="parTrans" cxnId="{A8523E9F-31DA-423B-83DD-339A3621E2AE}">
      <dgm:prSet/>
      <dgm:spPr/>
      <dgm:t>
        <a:bodyPr/>
        <a:lstStyle/>
        <a:p>
          <a:endParaRPr lang="ru-RU"/>
        </a:p>
      </dgm:t>
    </dgm:pt>
    <dgm:pt modelId="{3B5B39C7-27EC-4EEC-992C-D7B8677F0A59}" type="sibTrans" cxnId="{A8523E9F-31DA-423B-83DD-339A3621E2AE}">
      <dgm:prSet/>
      <dgm:spPr/>
      <dgm:t>
        <a:bodyPr/>
        <a:lstStyle/>
        <a:p>
          <a:endParaRPr lang="ru-RU"/>
        </a:p>
      </dgm:t>
    </dgm:pt>
    <dgm:pt modelId="{0B1185BA-94A3-42A4-82A1-A6527B893908}">
      <dgm:prSet phldrT="[Текст]" custT="1"/>
      <dgm:spPr/>
      <dgm:t>
        <a:bodyPr/>
        <a:lstStyle/>
        <a:p>
          <a:r>
            <a:rPr lang="ru-RU" sz="2800" dirty="0" err="1" smtClean="0"/>
            <a:t>Высокоформализованные</a:t>
          </a:r>
          <a:r>
            <a:rPr lang="ru-RU" sz="2800" dirty="0" smtClean="0"/>
            <a:t> </a:t>
          </a:r>
          <a:r>
            <a:rPr lang="ru-RU" sz="2000" dirty="0" smtClean="0"/>
            <a:t>(игровые тестовые задания)</a:t>
          </a:r>
          <a:endParaRPr lang="ru-RU" sz="2000" dirty="0"/>
        </a:p>
      </dgm:t>
    </dgm:pt>
    <dgm:pt modelId="{782DD404-A3B6-4665-9423-7747D12F9506}" type="parTrans" cxnId="{F072F463-9D2E-4921-9C74-F4BE24B73B44}">
      <dgm:prSet/>
      <dgm:spPr/>
      <dgm:t>
        <a:bodyPr/>
        <a:lstStyle/>
        <a:p>
          <a:endParaRPr lang="ru-RU"/>
        </a:p>
      </dgm:t>
    </dgm:pt>
    <dgm:pt modelId="{D9C2046B-731F-4F9E-B992-690649E0CB30}" type="sibTrans" cxnId="{F072F463-9D2E-4921-9C74-F4BE24B73B44}">
      <dgm:prSet/>
      <dgm:spPr/>
      <dgm:t>
        <a:bodyPr/>
        <a:lstStyle/>
        <a:p>
          <a:endParaRPr lang="ru-RU"/>
        </a:p>
      </dgm:t>
    </dgm:pt>
    <dgm:pt modelId="{0ACAE400-364A-4650-8B1B-4983A6419B37}" type="pres">
      <dgm:prSet presAssocID="{40978A69-E105-417B-9D8E-1AD64BE966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545813-F3F6-4BBF-B9F7-E3BBA4348D15}" type="pres">
      <dgm:prSet presAssocID="{94784CE8-DE05-4DDD-8BB6-BB3C8243A6BA}" presName="hierRoot1" presStyleCnt="0">
        <dgm:presLayoutVars>
          <dgm:hierBranch val="init"/>
        </dgm:presLayoutVars>
      </dgm:prSet>
      <dgm:spPr/>
    </dgm:pt>
    <dgm:pt modelId="{3D9E1E7D-EC3C-4F47-934D-F5C28EE19613}" type="pres">
      <dgm:prSet presAssocID="{94784CE8-DE05-4DDD-8BB6-BB3C8243A6BA}" presName="rootComposite1" presStyleCnt="0"/>
      <dgm:spPr/>
    </dgm:pt>
    <dgm:pt modelId="{9CE2DCB3-BB30-4EB2-9825-96048654B7FC}" type="pres">
      <dgm:prSet presAssocID="{94784CE8-DE05-4DDD-8BB6-BB3C8243A6BA}" presName="rootText1" presStyleLbl="node0" presStyleIdx="0" presStyleCnt="1">
        <dgm:presLayoutVars>
          <dgm:chPref val="3"/>
        </dgm:presLayoutVars>
      </dgm:prSet>
      <dgm:spPr/>
    </dgm:pt>
    <dgm:pt modelId="{3E8CBA05-60B5-444D-A776-6D2217AA78F2}" type="pres">
      <dgm:prSet presAssocID="{94784CE8-DE05-4DDD-8BB6-BB3C8243A6BA}" presName="rootConnector1" presStyleLbl="node1" presStyleIdx="0" presStyleCnt="0"/>
      <dgm:spPr/>
    </dgm:pt>
    <dgm:pt modelId="{8FC0CF8E-BEC6-4CF8-B928-BE80516C62D7}" type="pres">
      <dgm:prSet presAssocID="{94784CE8-DE05-4DDD-8BB6-BB3C8243A6BA}" presName="hierChild2" presStyleCnt="0"/>
      <dgm:spPr/>
    </dgm:pt>
    <dgm:pt modelId="{9A4A0020-DF72-4473-B3ED-91A5C7A6A175}" type="pres">
      <dgm:prSet presAssocID="{48514537-5BAB-45BB-9764-435876EB7ED0}" presName="Name37" presStyleLbl="parChTrans1D2" presStyleIdx="0" presStyleCnt="2"/>
      <dgm:spPr/>
    </dgm:pt>
    <dgm:pt modelId="{3A16CDAA-B84A-48A5-85FF-416609B0F9F4}" type="pres">
      <dgm:prSet presAssocID="{EAD118C1-1D7C-4BA3-BF09-2CE78E5336ED}" presName="hierRoot2" presStyleCnt="0">
        <dgm:presLayoutVars>
          <dgm:hierBranch val="init"/>
        </dgm:presLayoutVars>
      </dgm:prSet>
      <dgm:spPr/>
    </dgm:pt>
    <dgm:pt modelId="{DA9216CD-1BA7-40C4-BCC9-ABE85797D92A}" type="pres">
      <dgm:prSet presAssocID="{EAD118C1-1D7C-4BA3-BF09-2CE78E5336ED}" presName="rootComposite" presStyleCnt="0"/>
      <dgm:spPr/>
    </dgm:pt>
    <dgm:pt modelId="{E732E495-60FD-43BD-9827-9EB319306971}" type="pres">
      <dgm:prSet presAssocID="{EAD118C1-1D7C-4BA3-BF09-2CE78E5336ED}" presName="rootText" presStyleLbl="node2" presStyleIdx="0" presStyleCnt="2">
        <dgm:presLayoutVars>
          <dgm:chPref val="3"/>
        </dgm:presLayoutVars>
      </dgm:prSet>
      <dgm:spPr/>
    </dgm:pt>
    <dgm:pt modelId="{D3298220-6592-4408-8CEB-CCFF329B90E7}" type="pres">
      <dgm:prSet presAssocID="{EAD118C1-1D7C-4BA3-BF09-2CE78E5336ED}" presName="rootConnector" presStyleLbl="node2" presStyleIdx="0" presStyleCnt="2"/>
      <dgm:spPr/>
    </dgm:pt>
    <dgm:pt modelId="{F4C7051A-6B87-4C08-9B03-B8AAA24A4690}" type="pres">
      <dgm:prSet presAssocID="{EAD118C1-1D7C-4BA3-BF09-2CE78E5336ED}" presName="hierChild4" presStyleCnt="0"/>
      <dgm:spPr/>
    </dgm:pt>
    <dgm:pt modelId="{C04E725C-420C-40E6-B3AC-2DD4FFEAC945}" type="pres">
      <dgm:prSet presAssocID="{EAD118C1-1D7C-4BA3-BF09-2CE78E5336ED}" presName="hierChild5" presStyleCnt="0"/>
      <dgm:spPr/>
    </dgm:pt>
    <dgm:pt modelId="{4DAE61E7-1E3A-41E7-8C48-3A54D0B1E6AC}" type="pres">
      <dgm:prSet presAssocID="{782DD404-A3B6-4665-9423-7747D12F9506}" presName="Name37" presStyleLbl="parChTrans1D2" presStyleIdx="1" presStyleCnt="2"/>
      <dgm:spPr/>
    </dgm:pt>
    <dgm:pt modelId="{EF3F5DC8-361B-4A28-A65D-8D53B5E93381}" type="pres">
      <dgm:prSet presAssocID="{0B1185BA-94A3-42A4-82A1-A6527B893908}" presName="hierRoot2" presStyleCnt="0">
        <dgm:presLayoutVars>
          <dgm:hierBranch val="init"/>
        </dgm:presLayoutVars>
      </dgm:prSet>
      <dgm:spPr/>
    </dgm:pt>
    <dgm:pt modelId="{FD44699B-B637-4F60-BE99-EFB34BBD93F8}" type="pres">
      <dgm:prSet presAssocID="{0B1185BA-94A3-42A4-82A1-A6527B893908}" presName="rootComposite" presStyleCnt="0"/>
      <dgm:spPr/>
    </dgm:pt>
    <dgm:pt modelId="{0405B607-4CC3-4F4F-9A04-C63C1EBFAE85}" type="pres">
      <dgm:prSet presAssocID="{0B1185BA-94A3-42A4-82A1-A6527B893908}" presName="rootText" presStyleLbl="node2" presStyleIdx="1" presStyleCnt="2" custLinFactNeighborX="-53" custLinFactNeighborY="-1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274B5E-B473-4E60-B70D-EEC3EC54B1B8}" type="pres">
      <dgm:prSet presAssocID="{0B1185BA-94A3-42A4-82A1-A6527B893908}" presName="rootConnector" presStyleLbl="node2" presStyleIdx="1" presStyleCnt="2"/>
      <dgm:spPr/>
    </dgm:pt>
    <dgm:pt modelId="{B0443DEF-F2DA-4DA0-B0D9-79FC8EAD3090}" type="pres">
      <dgm:prSet presAssocID="{0B1185BA-94A3-42A4-82A1-A6527B893908}" presName="hierChild4" presStyleCnt="0"/>
      <dgm:spPr/>
    </dgm:pt>
    <dgm:pt modelId="{E18E264C-26C6-4431-8425-120EF1C96752}" type="pres">
      <dgm:prSet presAssocID="{0B1185BA-94A3-42A4-82A1-A6527B893908}" presName="hierChild5" presStyleCnt="0"/>
      <dgm:spPr/>
    </dgm:pt>
    <dgm:pt modelId="{82E2FE81-706C-4577-AAEB-53C2BB9F3FE5}" type="pres">
      <dgm:prSet presAssocID="{94784CE8-DE05-4DDD-8BB6-BB3C8243A6BA}" presName="hierChild3" presStyleCnt="0"/>
      <dgm:spPr/>
    </dgm:pt>
  </dgm:ptLst>
  <dgm:cxnLst>
    <dgm:cxn modelId="{F072F463-9D2E-4921-9C74-F4BE24B73B44}" srcId="{94784CE8-DE05-4DDD-8BB6-BB3C8243A6BA}" destId="{0B1185BA-94A3-42A4-82A1-A6527B893908}" srcOrd="1" destOrd="0" parTransId="{782DD404-A3B6-4665-9423-7747D12F9506}" sibTransId="{D9C2046B-731F-4F9E-B992-690649E0CB30}"/>
    <dgm:cxn modelId="{CD9766F6-B9B8-4EA8-9A5B-3FF3223D554E}" type="presOf" srcId="{0B1185BA-94A3-42A4-82A1-A6527B893908}" destId="{AC274B5E-B473-4E60-B70D-EEC3EC54B1B8}" srcOrd="1" destOrd="0" presId="urn:microsoft.com/office/officeart/2005/8/layout/orgChart1"/>
    <dgm:cxn modelId="{ABB40658-8E58-49F9-A2D0-E31C2D4E9468}" type="presOf" srcId="{EAD118C1-1D7C-4BA3-BF09-2CE78E5336ED}" destId="{E732E495-60FD-43BD-9827-9EB319306971}" srcOrd="0" destOrd="0" presId="urn:microsoft.com/office/officeart/2005/8/layout/orgChart1"/>
    <dgm:cxn modelId="{6555E51F-8DAA-4C85-BF20-92E548A2A0E0}" type="presOf" srcId="{40978A69-E105-417B-9D8E-1AD64BE96641}" destId="{0ACAE400-364A-4650-8B1B-4983A6419B37}" srcOrd="0" destOrd="0" presId="urn:microsoft.com/office/officeart/2005/8/layout/orgChart1"/>
    <dgm:cxn modelId="{63EA8541-4056-48DE-80A3-E9209482F41E}" type="presOf" srcId="{782DD404-A3B6-4665-9423-7747D12F9506}" destId="{4DAE61E7-1E3A-41E7-8C48-3A54D0B1E6AC}" srcOrd="0" destOrd="0" presId="urn:microsoft.com/office/officeart/2005/8/layout/orgChart1"/>
    <dgm:cxn modelId="{C1C193F6-8268-4F92-BB19-A52F3B48BD18}" srcId="{40978A69-E105-417B-9D8E-1AD64BE96641}" destId="{94784CE8-DE05-4DDD-8BB6-BB3C8243A6BA}" srcOrd="0" destOrd="0" parTransId="{ED5526A2-3861-4449-B5B4-D7742AC56769}" sibTransId="{EC13430A-D2C6-43D5-AFB1-0AC2E6EE4204}"/>
    <dgm:cxn modelId="{197972C2-34B0-4425-982F-BA06C18E4E6A}" type="presOf" srcId="{0B1185BA-94A3-42A4-82A1-A6527B893908}" destId="{0405B607-4CC3-4F4F-9A04-C63C1EBFAE85}" srcOrd="0" destOrd="0" presId="urn:microsoft.com/office/officeart/2005/8/layout/orgChart1"/>
    <dgm:cxn modelId="{7E780FA1-9E11-422D-AAD9-4B496A69A5D7}" type="presOf" srcId="{EAD118C1-1D7C-4BA3-BF09-2CE78E5336ED}" destId="{D3298220-6592-4408-8CEB-CCFF329B90E7}" srcOrd="1" destOrd="0" presId="urn:microsoft.com/office/officeart/2005/8/layout/orgChart1"/>
    <dgm:cxn modelId="{A8523E9F-31DA-423B-83DD-339A3621E2AE}" srcId="{94784CE8-DE05-4DDD-8BB6-BB3C8243A6BA}" destId="{EAD118C1-1D7C-4BA3-BF09-2CE78E5336ED}" srcOrd="0" destOrd="0" parTransId="{48514537-5BAB-45BB-9764-435876EB7ED0}" sibTransId="{3B5B39C7-27EC-4EEC-992C-D7B8677F0A59}"/>
    <dgm:cxn modelId="{B30BB131-441A-474E-92FC-8DD6BD3F8D3C}" type="presOf" srcId="{48514537-5BAB-45BB-9764-435876EB7ED0}" destId="{9A4A0020-DF72-4473-B3ED-91A5C7A6A175}" srcOrd="0" destOrd="0" presId="urn:microsoft.com/office/officeart/2005/8/layout/orgChart1"/>
    <dgm:cxn modelId="{A088E5FE-D2A5-4A07-8BE4-D5CC2BFBBA3C}" type="presOf" srcId="{94784CE8-DE05-4DDD-8BB6-BB3C8243A6BA}" destId="{9CE2DCB3-BB30-4EB2-9825-96048654B7FC}" srcOrd="0" destOrd="0" presId="urn:microsoft.com/office/officeart/2005/8/layout/orgChart1"/>
    <dgm:cxn modelId="{DBD89260-3EDE-4563-ABCA-88AB3B15515D}" type="presOf" srcId="{94784CE8-DE05-4DDD-8BB6-BB3C8243A6BA}" destId="{3E8CBA05-60B5-444D-A776-6D2217AA78F2}" srcOrd="1" destOrd="0" presId="urn:microsoft.com/office/officeart/2005/8/layout/orgChart1"/>
    <dgm:cxn modelId="{B9714FD0-78C7-4705-9AA6-87193EDDD09F}" type="presParOf" srcId="{0ACAE400-364A-4650-8B1B-4983A6419B37}" destId="{6E545813-F3F6-4BBF-B9F7-E3BBA4348D15}" srcOrd="0" destOrd="0" presId="urn:microsoft.com/office/officeart/2005/8/layout/orgChart1"/>
    <dgm:cxn modelId="{46B07A03-D86A-4549-AC7D-994984BD61DF}" type="presParOf" srcId="{6E545813-F3F6-4BBF-B9F7-E3BBA4348D15}" destId="{3D9E1E7D-EC3C-4F47-934D-F5C28EE19613}" srcOrd="0" destOrd="0" presId="urn:microsoft.com/office/officeart/2005/8/layout/orgChart1"/>
    <dgm:cxn modelId="{38C07945-106C-4B01-ACB0-709B75C24B64}" type="presParOf" srcId="{3D9E1E7D-EC3C-4F47-934D-F5C28EE19613}" destId="{9CE2DCB3-BB30-4EB2-9825-96048654B7FC}" srcOrd="0" destOrd="0" presId="urn:microsoft.com/office/officeart/2005/8/layout/orgChart1"/>
    <dgm:cxn modelId="{6115F60E-2E86-4FF9-9310-E8C066E829DC}" type="presParOf" srcId="{3D9E1E7D-EC3C-4F47-934D-F5C28EE19613}" destId="{3E8CBA05-60B5-444D-A776-6D2217AA78F2}" srcOrd="1" destOrd="0" presId="urn:microsoft.com/office/officeart/2005/8/layout/orgChart1"/>
    <dgm:cxn modelId="{56973507-50E5-4E43-B21F-2BCE22360558}" type="presParOf" srcId="{6E545813-F3F6-4BBF-B9F7-E3BBA4348D15}" destId="{8FC0CF8E-BEC6-4CF8-B928-BE80516C62D7}" srcOrd="1" destOrd="0" presId="urn:microsoft.com/office/officeart/2005/8/layout/orgChart1"/>
    <dgm:cxn modelId="{5031738D-1FC1-4431-A326-03D2F646F5AE}" type="presParOf" srcId="{8FC0CF8E-BEC6-4CF8-B928-BE80516C62D7}" destId="{9A4A0020-DF72-4473-B3ED-91A5C7A6A175}" srcOrd="0" destOrd="0" presId="urn:microsoft.com/office/officeart/2005/8/layout/orgChart1"/>
    <dgm:cxn modelId="{96D61118-D8D9-4EA4-814D-BD6595FFE5D3}" type="presParOf" srcId="{8FC0CF8E-BEC6-4CF8-B928-BE80516C62D7}" destId="{3A16CDAA-B84A-48A5-85FF-416609B0F9F4}" srcOrd="1" destOrd="0" presId="urn:microsoft.com/office/officeart/2005/8/layout/orgChart1"/>
    <dgm:cxn modelId="{B8A8BDC1-4CB7-4A8D-93D7-789F8548F5BF}" type="presParOf" srcId="{3A16CDAA-B84A-48A5-85FF-416609B0F9F4}" destId="{DA9216CD-1BA7-40C4-BCC9-ABE85797D92A}" srcOrd="0" destOrd="0" presId="urn:microsoft.com/office/officeart/2005/8/layout/orgChart1"/>
    <dgm:cxn modelId="{FF0CDC05-881A-4952-A845-F65693D117B1}" type="presParOf" srcId="{DA9216CD-1BA7-40C4-BCC9-ABE85797D92A}" destId="{E732E495-60FD-43BD-9827-9EB319306971}" srcOrd="0" destOrd="0" presId="urn:microsoft.com/office/officeart/2005/8/layout/orgChart1"/>
    <dgm:cxn modelId="{EB234067-27E9-438A-9174-AF09F9E455BD}" type="presParOf" srcId="{DA9216CD-1BA7-40C4-BCC9-ABE85797D92A}" destId="{D3298220-6592-4408-8CEB-CCFF329B90E7}" srcOrd="1" destOrd="0" presId="urn:microsoft.com/office/officeart/2005/8/layout/orgChart1"/>
    <dgm:cxn modelId="{C9256372-7FCB-44B8-94E0-D8B790E3BD85}" type="presParOf" srcId="{3A16CDAA-B84A-48A5-85FF-416609B0F9F4}" destId="{F4C7051A-6B87-4C08-9B03-B8AAA24A4690}" srcOrd="1" destOrd="0" presId="urn:microsoft.com/office/officeart/2005/8/layout/orgChart1"/>
    <dgm:cxn modelId="{36198642-5118-4253-9778-D9B76C4B89AC}" type="presParOf" srcId="{3A16CDAA-B84A-48A5-85FF-416609B0F9F4}" destId="{C04E725C-420C-40E6-B3AC-2DD4FFEAC945}" srcOrd="2" destOrd="0" presId="urn:microsoft.com/office/officeart/2005/8/layout/orgChart1"/>
    <dgm:cxn modelId="{55A9CC0E-6111-4B41-BF51-5C84C7877409}" type="presParOf" srcId="{8FC0CF8E-BEC6-4CF8-B928-BE80516C62D7}" destId="{4DAE61E7-1E3A-41E7-8C48-3A54D0B1E6AC}" srcOrd="2" destOrd="0" presId="urn:microsoft.com/office/officeart/2005/8/layout/orgChart1"/>
    <dgm:cxn modelId="{0BD590FC-FC9A-4F5D-AE3E-C738A40EA94B}" type="presParOf" srcId="{8FC0CF8E-BEC6-4CF8-B928-BE80516C62D7}" destId="{EF3F5DC8-361B-4A28-A65D-8D53B5E93381}" srcOrd="3" destOrd="0" presId="urn:microsoft.com/office/officeart/2005/8/layout/orgChart1"/>
    <dgm:cxn modelId="{CAB2AA2A-2C23-4FCA-A7BF-54CBCCD5AB2A}" type="presParOf" srcId="{EF3F5DC8-361B-4A28-A65D-8D53B5E93381}" destId="{FD44699B-B637-4F60-BE99-EFB34BBD93F8}" srcOrd="0" destOrd="0" presId="urn:microsoft.com/office/officeart/2005/8/layout/orgChart1"/>
    <dgm:cxn modelId="{8E25AB70-41D8-4A71-A7D1-251C525F7CDE}" type="presParOf" srcId="{FD44699B-B637-4F60-BE99-EFB34BBD93F8}" destId="{0405B607-4CC3-4F4F-9A04-C63C1EBFAE85}" srcOrd="0" destOrd="0" presId="urn:microsoft.com/office/officeart/2005/8/layout/orgChart1"/>
    <dgm:cxn modelId="{352DC0EB-DCBE-4C33-92C2-8A628BF0CAAF}" type="presParOf" srcId="{FD44699B-B637-4F60-BE99-EFB34BBD93F8}" destId="{AC274B5E-B473-4E60-B70D-EEC3EC54B1B8}" srcOrd="1" destOrd="0" presId="urn:microsoft.com/office/officeart/2005/8/layout/orgChart1"/>
    <dgm:cxn modelId="{0F3E7437-ECBA-47CC-9C45-EEAA062B8A46}" type="presParOf" srcId="{EF3F5DC8-361B-4A28-A65D-8D53B5E93381}" destId="{B0443DEF-F2DA-4DA0-B0D9-79FC8EAD3090}" srcOrd="1" destOrd="0" presId="urn:microsoft.com/office/officeart/2005/8/layout/orgChart1"/>
    <dgm:cxn modelId="{67AEB699-DB4A-444D-8946-ECB8714A9196}" type="presParOf" srcId="{EF3F5DC8-361B-4A28-A65D-8D53B5E93381}" destId="{E18E264C-26C6-4431-8425-120EF1C96752}" srcOrd="2" destOrd="0" presId="urn:microsoft.com/office/officeart/2005/8/layout/orgChart1"/>
    <dgm:cxn modelId="{9E1660DD-BD1E-44DD-8DA3-E366A9F5BA3A}" type="presParOf" srcId="{6E545813-F3F6-4BBF-B9F7-E3BBA4348D15}" destId="{82E2FE81-706C-4577-AAEB-53C2BB9F3F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366951-6E72-4EBB-BE03-BB6C35B334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CB8C0-5B50-4A54-9FF4-0170598A739B}">
      <dgm:prSet phldrT="[Текст]"/>
      <dgm:spPr/>
      <dgm:t>
        <a:bodyPr/>
        <a:lstStyle/>
        <a:p>
          <a:r>
            <a:rPr lang="ru-RU" dirty="0" smtClean="0"/>
            <a:t>Физическое развитие</a:t>
          </a:r>
          <a:endParaRPr lang="ru-RU" dirty="0"/>
        </a:p>
      </dgm:t>
    </dgm:pt>
    <dgm:pt modelId="{69344CA2-DD39-4870-998B-7083D74A227A}" type="parTrans" cxnId="{AA520230-B5A5-4FA3-B53B-51984D6263AE}">
      <dgm:prSet/>
      <dgm:spPr/>
      <dgm:t>
        <a:bodyPr/>
        <a:lstStyle/>
        <a:p>
          <a:endParaRPr lang="ru-RU"/>
        </a:p>
      </dgm:t>
    </dgm:pt>
    <dgm:pt modelId="{827E16F0-F8BE-430A-8680-6E7248DF4629}" type="sibTrans" cxnId="{AA520230-B5A5-4FA3-B53B-51984D6263AE}">
      <dgm:prSet/>
      <dgm:spPr/>
      <dgm:t>
        <a:bodyPr/>
        <a:lstStyle/>
        <a:p>
          <a:endParaRPr lang="ru-RU"/>
        </a:p>
      </dgm:t>
    </dgm:pt>
    <dgm:pt modelId="{CE13DBED-D044-4A2B-A100-37C8F7A9DBB5}">
      <dgm:prSet phldrT="[Текст]" custT="1"/>
      <dgm:spPr/>
      <dgm:t>
        <a:bodyPr/>
        <a:lstStyle/>
        <a:p>
          <a:r>
            <a:rPr lang="ru-RU" sz="1800" dirty="0" smtClean="0"/>
            <a:t>основные движения (ходьба, бег, прыжки, ползание</a:t>
          </a:r>
          <a:endParaRPr lang="ru-RU" sz="1800" dirty="0"/>
        </a:p>
      </dgm:t>
    </dgm:pt>
    <dgm:pt modelId="{6A971D1C-4C86-47AC-94CD-52BB9C09B16C}" type="parTrans" cxnId="{A111B634-4BA2-412D-87AB-2FE684850FB1}">
      <dgm:prSet/>
      <dgm:spPr/>
      <dgm:t>
        <a:bodyPr/>
        <a:lstStyle/>
        <a:p>
          <a:endParaRPr lang="ru-RU"/>
        </a:p>
      </dgm:t>
    </dgm:pt>
    <dgm:pt modelId="{AFD5ABDA-E3D6-4303-B00E-CDEE0A829D96}" type="sibTrans" cxnId="{A111B634-4BA2-412D-87AB-2FE684850FB1}">
      <dgm:prSet/>
      <dgm:spPr/>
      <dgm:t>
        <a:bodyPr/>
        <a:lstStyle/>
        <a:p>
          <a:endParaRPr lang="ru-RU"/>
        </a:p>
      </dgm:t>
    </dgm:pt>
    <dgm:pt modelId="{225D9C1A-D518-4A41-8479-B847EA8A4EA9}">
      <dgm:prSet phldrT="[Текст]" custT="1"/>
      <dgm:spPr/>
      <dgm:t>
        <a:bodyPr/>
        <a:lstStyle/>
        <a:p>
          <a:r>
            <a:rPr lang="ru-RU" sz="1800" dirty="0" smtClean="0"/>
            <a:t>движения по подражанию (хлопки, повороты вправо-влево, наклоны, бросание мяча) </a:t>
          </a:r>
          <a:endParaRPr lang="ru-RU" sz="1800" dirty="0"/>
        </a:p>
      </dgm:t>
    </dgm:pt>
    <dgm:pt modelId="{53893DF2-67F6-4325-98B4-1706E6406CFA}" type="parTrans" cxnId="{DC05D5A4-39E9-4A3F-9191-C6055D7F1AB3}">
      <dgm:prSet/>
      <dgm:spPr/>
      <dgm:t>
        <a:bodyPr/>
        <a:lstStyle/>
        <a:p>
          <a:endParaRPr lang="ru-RU"/>
        </a:p>
      </dgm:t>
    </dgm:pt>
    <dgm:pt modelId="{E25E83D2-1F4B-4D7A-9CA1-0633EA56F83F}" type="sibTrans" cxnId="{DC05D5A4-39E9-4A3F-9191-C6055D7F1AB3}">
      <dgm:prSet/>
      <dgm:spPr/>
      <dgm:t>
        <a:bodyPr/>
        <a:lstStyle/>
        <a:p>
          <a:endParaRPr lang="ru-RU"/>
        </a:p>
      </dgm:t>
    </dgm:pt>
    <dgm:pt modelId="{928B3592-40B4-40C5-82A3-213631ABBBB5}">
      <dgm:prSet custT="1"/>
      <dgm:spPr/>
      <dgm:t>
        <a:bodyPr/>
        <a:lstStyle/>
        <a:p>
          <a:r>
            <a:rPr lang="ru-RU" sz="1600" dirty="0" smtClean="0"/>
            <a:t>упражнения по мелкой моторике (штриховка рисунка, нанизывание бусин на леску)</a:t>
          </a:r>
          <a:endParaRPr lang="ru-RU" sz="1600" dirty="0"/>
        </a:p>
      </dgm:t>
    </dgm:pt>
    <dgm:pt modelId="{77E8B733-1661-44CC-98ED-F9CC98ADE3AD}" type="parTrans" cxnId="{998E0251-769C-46B0-AD46-03FF875B76F3}">
      <dgm:prSet/>
      <dgm:spPr/>
      <dgm:t>
        <a:bodyPr/>
        <a:lstStyle/>
        <a:p>
          <a:endParaRPr lang="ru-RU"/>
        </a:p>
      </dgm:t>
    </dgm:pt>
    <dgm:pt modelId="{5FE6B309-EA7F-4F2F-86CD-2C01F532D4F5}" type="sibTrans" cxnId="{998E0251-769C-46B0-AD46-03FF875B76F3}">
      <dgm:prSet/>
      <dgm:spPr/>
      <dgm:t>
        <a:bodyPr/>
        <a:lstStyle/>
        <a:p>
          <a:endParaRPr lang="ru-RU"/>
        </a:p>
      </dgm:t>
    </dgm:pt>
    <dgm:pt modelId="{3CA2042B-35C5-435E-9402-01F60D02EA7A}" type="pres">
      <dgm:prSet presAssocID="{97366951-6E72-4EBB-BE03-BB6C35B334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185DD43-834D-49EC-A368-F78D299BB8B0}" type="pres">
      <dgm:prSet presAssocID="{49DCB8C0-5B50-4A54-9FF4-0170598A739B}" presName="hierRoot1" presStyleCnt="0">
        <dgm:presLayoutVars>
          <dgm:hierBranch val="init"/>
        </dgm:presLayoutVars>
      </dgm:prSet>
      <dgm:spPr/>
    </dgm:pt>
    <dgm:pt modelId="{298A57CC-DC94-4548-B951-885CB6821897}" type="pres">
      <dgm:prSet presAssocID="{49DCB8C0-5B50-4A54-9FF4-0170598A739B}" presName="rootComposite1" presStyleCnt="0"/>
      <dgm:spPr/>
    </dgm:pt>
    <dgm:pt modelId="{028D26E1-FA20-4AA9-B4A9-F1B0A9ADD836}" type="pres">
      <dgm:prSet presAssocID="{49DCB8C0-5B50-4A54-9FF4-0170598A739B}" presName="rootText1" presStyleLbl="node0" presStyleIdx="0" presStyleCnt="1" custScaleX="186314" custScaleY="155232">
        <dgm:presLayoutVars>
          <dgm:chPref val="3"/>
        </dgm:presLayoutVars>
      </dgm:prSet>
      <dgm:spPr/>
    </dgm:pt>
    <dgm:pt modelId="{C5866085-E1BB-46C4-AE8C-0B7728D7BE4E}" type="pres">
      <dgm:prSet presAssocID="{49DCB8C0-5B50-4A54-9FF4-0170598A739B}" presName="rootConnector1" presStyleLbl="node1" presStyleIdx="0" presStyleCnt="0"/>
      <dgm:spPr/>
    </dgm:pt>
    <dgm:pt modelId="{23233E3F-B669-4207-8090-FF1892582E52}" type="pres">
      <dgm:prSet presAssocID="{49DCB8C0-5B50-4A54-9FF4-0170598A739B}" presName="hierChild2" presStyleCnt="0"/>
      <dgm:spPr/>
    </dgm:pt>
    <dgm:pt modelId="{140C4E79-1A11-420E-8F3E-EA414649FFAC}" type="pres">
      <dgm:prSet presAssocID="{6A971D1C-4C86-47AC-94CD-52BB9C09B16C}" presName="Name37" presStyleLbl="parChTrans1D2" presStyleIdx="0" presStyleCnt="3"/>
      <dgm:spPr/>
    </dgm:pt>
    <dgm:pt modelId="{C4054E63-9B1A-447B-8DEE-4B0D0918E5D2}" type="pres">
      <dgm:prSet presAssocID="{CE13DBED-D044-4A2B-A100-37C8F7A9DBB5}" presName="hierRoot2" presStyleCnt="0">
        <dgm:presLayoutVars>
          <dgm:hierBranch val="init"/>
        </dgm:presLayoutVars>
      </dgm:prSet>
      <dgm:spPr/>
    </dgm:pt>
    <dgm:pt modelId="{6D4D97A0-7879-4F6F-9C6A-3FCF011F09F7}" type="pres">
      <dgm:prSet presAssocID="{CE13DBED-D044-4A2B-A100-37C8F7A9DBB5}" presName="rootComposite" presStyleCnt="0"/>
      <dgm:spPr/>
    </dgm:pt>
    <dgm:pt modelId="{79A96004-AF49-462D-B184-B4879B6858C4}" type="pres">
      <dgm:prSet presAssocID="{CE13DBED-D044-4A2B-A100-37C8F7A9DBB5}" presName="rootText" presStyleLbl="node2" presStyleIdx="0" presStyleCnt="3" custScaleX="123483" custScaleY="1381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29EAEF-18A1-4B05-B85B-8D33A6FCA36A}" type="pres">
      <dgm:prSet presAssocID="{CE13DBED-D044-4A2B-A100-37C8F7A9DBB5}" presName="rootConnector" presStyleLbl="node2" presStyleIdx="0" presStyleCnt="3"/>
      <dgm:spPr/>
    </dgm:pt>
    <dgm:pt modelId="{C247FC62-0FBA-4CAA-9386-0018A89CB8E7}" type="pres">
      <dgm:prSet presAssocID="{CE13DBED-D044-4A2B-A100-37C8F7A9DBB5}" presName="hierChild4" presStyleCnt="0"/>
      <dgm:spPr/>
    </dgm:pt>
    <dgm:pt modelId="{F1368E7B-C177-440A-8C57-191D388EFD8C}" type="pres">
      <dgm:prSet presAssocID="{CE13DBED-D044-4A2B-A100-37C8F7A9DBB5}" presName="hierChild5" presStyleCnt="0"/>
      <dgm:spPr/>
    </dgm:pt>
    <dgm:pt modelId="{BC8D79BF-E6CE-49AA-B644-BF9BF641B2C9}" type="pres">
      <dgm:prSet presAssocID="{53893DF2-67F6-4325-98B4-1706E6406CFA}" presName="Name37" presStyleLbl="parChTrans1D2" presStyleIdx="1" presStyleCnt="3"/>
      <dgm:spPr/>
    </dgm:pt>
    <dgm:pt modelId="{08D29C08-A544-46A6-904E-28EE6951654E}" type="pres">
      <dgm:prSet presAssocID="{225D9C1A-D518-4A41-8479-B847EA8A4EA9}" presName="hierRoot2" presStyleCnt="0">
        <dgm:presLayoutVars>
          <dgm:hierBranch val="init"/>
        </dgm:presLayoutVars>
      </dgm:prSet>
      <dgm:spPr/>
    </dgm:pt>
    <dgm:pt modelId="{BB6E9F68-22D0-435E-8660-211147924DA8}" type="pres">
      <dgm:prSet presAssocID="{225D9C1A-D518-4A41-8479-B847EA8A4EA9}" presName="rootComposite" presStyleCnt="0"/>
      <dgm:spPr/>
    </dgm:pt>
    <dgm:pt modelId="{6ECE35B4-4F58-4DBA-8695-27A3E97DF13F}" type="pres">
      <dgm:prSet presAssocID="{225D9C1A-D518-4A41-8479-B847EA8A4EA9}" presName="rootText" presStyleLbl="node2" presStyleIdx="1" presStyleCnt="3" custScaleX="115642" custScaleY="1380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AE666F-305E-4E92-9E2A-A6F44CBF45D0}" type="pres">
      <dgm:prSet presAssocID="{225D9C1A-D518-4A41-8479-B847EA8A4EA9}" presName="rootConnector" presStyleLbl="node2" presStyleIdx="1" presStyleCnt="3"/>
      <dgm:spPr/>
    </dgm:pt>
    <dgm:pt modelId="{100AF87B-6F07-4945-8598-8786EC57684C}" type="pres">
      <dgm:prSet presAssocID="{225D9C1A-D518-4A41-8479-B847EA8A4EA9}" presName="hierChild4" presStyleCnt="0"/>
      <dgm:spPr/>
    </dgm:pt>
    <dgm:pt modelId="{405723AB-67ED-4D84-8470-1FCE2D0B2EC7}" type="pres">
      <dgm:prSet presAssocID="{225D9C1A-D518-4A41-8479-B847EA8A4EA9}" presName="hierChild5" presStyleCnt="0"/>
      <dgm:spPr/>
    </dgm:pt>
    <dgm:pt modelId="{3AF97E25-23A3-460F-BE68-280AECDA884C}" type="pres">
      <dgm:prSet presAssocID="{77E8B733-1661-44CC-98ED-F9CC98ADE3AD}" presName="Name37" presStyleLbl="parChTrans1D2" presStyleIdx="2" presStyleCnt="3"/>
      <dgm:spPr/>
    </dgm:pt>
    <dgm:pt modelId="{42AE8031-C4E7-4691-A20F-A3BCA2750345}" type="pres">
      <dgm:prSet presAssocID="{928B3592-40B4-40C5-82A3-213631ABBBB5}" presName="hierRoot2" presStyleCnt="0">
        <dgm:presLayoutVars>
          <dgm:hierBranch val="init"/>
        </dgm:presLayoutVars>
      </dgm:prSet>
      <dgm:spPr/>
    </dgm:pt>
    <dgm:pt modelId="{6C65766A-251F-4858-95FB-6C52C0146C0C}" type="pres">
      <dgm:prSet presAssocID="{928B3592-40B4-40C5-82A3-213631ABBBB5}" presName="rootComposite" presStyleCnt="0"/>
      <dgm:spPr/>
    </dgm:pt>
    <dgm:pt modelId="{0E6D0605-0742-4F32-BD93-E603AE3098D6}" type="pres">
      <dgm:prSet presAssocID="{928B3592-40B4-40C5-82A3-213631ABBBB5}" presName="rootText" presStyleLbl="node2" presStyleIdx="2" presStyleCnt="3" custScaleX="112900" custScaleY="1364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37267C-2451-4057-BD20-70B140CFE7DA}" type="pres">
      <dgm:prSet presAssocID="{928B3592-40B4-40C5-82A3-213631ABBBB5}" presName="rootConnector" presStyleLbl="node2" presStyleIdx="2" presStyleCnt="3"/>
      <dgm:spPr/>
    </dgm:pt>
    <dgm:pt modelId="{E128CA0F-C3CA-44DA-9D77-E25AD6BDC8F4}" type="pres">
      <dgm:prSet presAssocID="{928B3592-40B4-40C5-82A3-213631ABBBB5}" presName="hierChild4" presStyleCnt="0"/>
      <dgm:spPr/>
    </dgm:pt>
    <dgm:pt modelId="{4DE7F2FB-F4C7-48CB-9312-457C1EC83CD6}" type="pres">
      <dgm:prSet presAssocID="{928B3592-40B4-40C5-82A3-213631ABBBB5}" presName="hierChild5" presStyleCnt="0"/>
      <dgm:spPr/>
    </dgm:pt>
    <dgm:pt modelId="{D58ED2EC-232A-489A-9D26-0C70516B2469}" type="pres">
      <dgm:prSet presAssocID="{49DCB8C0-5B50-4A54-9FF4-0170598A739B}" presName="hierChild3" presStyleCnt="0"/>
      <dgm:spPr/>
    </dgm:pt>
  </dgm:ptLst>
  <dgm:cxnLst>
    <dgm:cxn modelId="{E96F3A83-C6C8-48AD-A96E-1BD2AE878BFE}" type="presOf" srcId="{6A971D1C-4C86-47AC-94CD-52BB9C09B16C}" destId="{140C4E79-1A11-420E-8F3E-EA414649FFAC}" srcOrd="0" destOrd="0" presId="urn:microsoft.com/office/officeart/2005/8/layout/orgChart1"/>
    <dgm:cxn modelId="{AB146326-D53E-4C86-8E79-EE1BDFF61463}" type="presOf" srcId="{225D9C1A-D518-4A41-8479-B847EA8A4EA9}" destId="{6ECE35B4-4F58-4DBA-8695-27A3E97DF13F}" srcOrd="0" destOrd="0" presId="urn:microsoft.com/office/officeart/2005/8/layout/orgChart1"/>
    <dgm:cxn modelId="{CEA72DFD-6C1C-4015-8F34-A255B45602A4}" type="presOf" srcId="{CE13DBED-D044-4A2B-A100-37C8F7A9DBB5}" destId="{79A96004-AF49-462D-B184-B4879B6858C4}" srcOrd="0" destOrd="0" presId="urn:microsoft.com/office/officeart/2005/8/layout/orgChart1"/>
    <dgm:cxn modelId="{A111B634-4BA2-412D-87AB-2FE684850FB1}" srcId="{49DCB8C0-5B50-4A54-9FF4-0170598A739B}" destId="{CE13DBED-D044-4A2B-A100-37C8F7A9DBB5}" srcOrd="0" destOrd="0" parTransId="{6A971D1C-4C86-47AC-94CD-52BB9C09B16C}" sibTransId="{AFD5ABDA-E3D6-4303-B00E-CDEE0A829D96}"/>
    <dgm:cxn modelId="{AA520230-B5A5-4FA3-B53B-51984D6263AE}" srcId="{97366951-6E72-4EBB-BE03-BB6C35B33402}" destId="{49DCB8C0-5B50-4A54-9FF4-0170598A739B}" srcOrd="0" destOrd="0" parTransId="{69344CA2-DD39-4870-998B-7083D74A227A}" sibTransId="{827E16F0-F8BE-430A-8680-6E7248DF4629}"/>
    <dgm:cxn modelId="{DC05D5A4-39E9-4A3F-9191-C6055D7F1AB3}" srcId="{49DCB8C0-5B50-4A54-9FF4-0170598A739B}" destId="{225D9C1A-D518-4A41-8479-B847EA8A4EA9}" srcOrd="1" destOrd="0" parTransId="{53893DF2-67F6-4325-98B4-1706E6406CFA}" sibTransId="{E25E83D2-1F4B-4D7A-9CA1-0633EA56F83F}"/>
    <dgm:cxn modelId="{0E1487E6-7C76-4783-97DB-661D7DC9C9CC}" type="presOf" srcId="{53893DF2-67F6-4325-98B4-1706E6406CFA}" destId="{BC8D79BF-E6CE-49AA-B644-BF9BF641B2C9}" srcOrd="0" destOrd="0" presId="urn:microsoft.com/office/officeart/2005/8/layout/orgChart1"/>
    <dgm:cxn modelId="{A6CD1679-22CF-4537-BE3C-8F09C8954C99}" type="presOf" srcId="{97366951-6E72-4EBB-BE03-BB6C35B33402}" destId="{3CA2042B-35C5-435E-9402-01F60D02EA7A}" srcOrd="0" destOrd="0" presId="urn:microsoft.com/office/officeart/2005/8/layout/orgChart1"/>
    <dgm:cxn modelId="{998E0251-769C-46B0-AD46-03FF875B76F3}" srcId="{49DCB8C0-5B50-4A54-9FF4-0170598A739B}" destId="{928B3592-40B4-40C5-82A3-213631ABBBB5}" srcOrd="2" destOrd="0" parTransId="{77E8B733-1661-44CC-98ED-F9CC98ADE3AD}" sibTransId="{5FE6B309-EA7F-4F2F-86CD-2C01F532D4F5}"/>
    <dgm:cxn modelId="{C18B999B-3C29-4845-B673-337676035638}" type="presOf" srcId="{77E8B733-1661-44CC-98ED-F9CC98ADE3AD}" destId="{3AF97E25-23A3-460F-BE68-280AECDA884C}" srcOrd="0" destOrd="0" presId="urn:microsoft.com/office/officeart/2005/8/layout/orgChart1"/>
    <dgm:cxn modelId="{8EBF0751-30A2-411A-A8F3-39A2EAF1355D}" type="presOf" srcId="{225D9C1A-D518-4A41-8479-B847EA8A4EA9}" destId="{92AE666F-305E-4E92-9E2A-A6F44CBF45D0}" srcOrd="1" destOrd="0" presId="urn:microsoft.com/office/officeart/2005/8/layout/orgChart1"/>
    <dgm:cxn modelId="{065BD03E-73CA-4278-9E58-AD5F07BBAF31}" type="presOf" srcId="{49DCB8C0-5B50-4A54-9FF4-0170598A739B}" destId="{C5866085-E1BB-46C4-AE8C-0B7728D7BE4E}" srcOrd="1" destOrd="0" presId="urn:microsoft.com/office/officeart/2005/8/layout/orgChart1"/>
    <dgm:cxn modelId="{E93F4A3D-D7F0-483F-A618-3823C899BAD3}" type="presOf" srcId="{928B3592-40B4-40C5-82A3-213631ABBBB5}" destId="{0E6D0605-0742-4F32-BD93-E603AE3098D6}" srcOrd="0" destOrd="0" presId="urn:microsoft.com/office/officeart/2005/8/layout/orgChart1"/>
    <dgm:cxn modelId="{84194314-BC9C-4635-8D7B-524CC94EF906}" type="presOf" srcId="{49DCB8C0-5B50-4A54-9FF4-0170598A739B}" destId="{028D26E1-FA20-4AA9-B4A9-F1B0A9ADD836}" srcOrd="0" destOrd="0" presId="urn:microsoft.com/office/officeart/2005/8/layout/orgChart1"/>
    <dgm:cxn modelId="{C415B47D-31D1-402A-AF7E-FAC2D5A65BE8}" type="presOf" srcId="{928B3592-40B4-40C5-82A3-213631ABBBB5}" destId="{1437267C-2451-4057-BD20-70B140CFE7DA}" srcOrd="1" destOrd="0" presId="urn:microsoft.com/office/officeart/2005/8/layout/orgChart1"/>
    <dgm:cxn modelId="{BB41591D-BF08-4229-9B8C-17C4046EFC15}" type="presOf" srcId="{CE13DBED-D044-4A2B-A100-37C8F7A9DBB5}" destId="{9629EAEF-18A1-4B05-B85B-8D33A6FCA36A}" srcOrd="1" destOrd="0" presId="urn:microsoft.com/office/officeart/2005/8/layout/orgChart1"/>
    <dgm:cxn modelId="{6F75127A-3359-44F2-8E27-BC106A85A629}" type="presParOf" srcId="{3CA2042B-35C5-435E-9402-01F60D02EA7A}" destId="{E185DD43-834D-49EC-A368-F78D299BB8B0}" srcOrd="0" destOrd="0" presId="urn:microsoft.com/office/officeart/2005/8/layout/orgChart1"/>
    <dgm:cxn modelId="{3C8FF508-6DAB-464B-B763-CD20AD288AE5}" type="presParOf" srcId="{E185DD43-834D-49EC-A368-F78D299BB8B0}" destId="{298A57CC-DC94-4548-B951-885CB6821897}" srcOrd="0" destOrd="0" presId="urn:microsoft.com/office/officeart/2005/8/layout/orgChart1"/>
    <dgm:cxn modelId="{6749ED24-F70B-40E0-A19B-3907C36C66D2}" type="presParOf" srcId="{298A57CC-DC94-4548-B951-885CB6821897}" destId="{028D26E1-FA20-4AA9-B4A9-F1B0A9ADD836}" srcOrd="0" destOrd="0" presId="urn:microsoft.com/office/officeart/2005/8/layout/orgChart1"/>
    <dgm:cxn modelId="{CF9C11A0-7123-4F93-89FB-BF58EE2405B0}" type="presParOf" srcId="{298A57CC-DC94-4548-B951-885CB6821897}" destId="{C5866085-E1BB-46C4-AE8C-0B7728D7BE4E}" srcOrd="1" destOrd="0" presId="urn:microsoft.com/office/officeart/2005/8/layout/orgChart1"/>
    <dgm:cxn modelId="{97223651-CD73-429F-A672-483ABCD9D0CF}" type="presParOf" srcId="{E185DD43-834D-49EC-A368-F78D299BB8B0}" destId="{23233E3F-B669-4207-8090-FF1892582E52}" srcOrd="1" destOrd="0" presId="urn:microsoft.com/office/officeart/2005/8/layout/orgChart1"/>
    <dgm:cxn modelId="{F971B44B-CF64-4EF9-8C6B-9DE969FCB984}" type="presParOf" srcId="{23233E3F-B669-4207-8090-FF1892582E52}" destId="{140C4E79-1A11-420E-8F3E-EA414649FFAC}" srcOrd="0" destOrd="0" presId="urn:microsoft.com/office/officeart/2005/8/layout/orgChart1"/>
    <dgm:cxn modelId="{06323125-2FB9-4D86-A546-3F4C6CABC772}" type="presParOf" srcId="{23233E3F-B669-4207-8090-FF1892582E52}" destId="{C4054E63-9B1A-447B-8DEE-4B0D0918E5D2}" srcOrd="1" destOrd="0" presId="urn:microsoft.com/office/officeart/2005/8/layout/orgChart1"/>
    <dgm:cxn modelId="{BDB5266A-B184-4E4C-858D-FFE72AD4EEE2}" type="presParOf" srcId="{C4054E63-9B1A-447B-8DEE-4B0D0918E5D2}" destId="{6D4D97A0-7879-4F6F-9C6A-3FCF011F09F7}" srcOrd="0" destOrd="0" presId="urn:microsoft.com/office/officeart/2005/8/layout/orgChart1"/>
    <dgm:cxn modelId="{8EE90D8D-FBF0-4523-BF36-FE9F65EF87CA}" type="presParOf" srcId="{6D4D97A0-7879-4F6F-9C6A-3FCF011F09F7}" destId="{79A96004-AF49-462D-B184-B4879B6858C4}" srcOrd="0" destOrd="0" presId="urn:microsoft.com/office/officeart/2005/8/layout/orgChart1"/>
    <dgm:cxn modelId="{E7E486AD-864E-480D-AADE-ADFC3C02D33D}" type="presParOf" srcId="{6D4D97A0-7879-4F6F-9C6A-3FCF011F09F7}" destId="{9629EAEF-18A1-4B05-B85B-8D33A6FCA36A}" srcOrd="1" destOrd="0" presId="urn:microsoft.com/office/officeart/2005/8/layout/orgChart1"/>
    <dgm:cxn modelId="{3453C8A3-45C1-4566-9334-21D7CEECBF81}" type="presParOf" srcId="{C4054E63-9B1A-447B-8DEE-4B0D0918E5D2}" destId="{C247FC62-0FBA-4CAA-9386-0018A89CB8E7}" srcOrd="1" destOrd="0" presId="urn:microsoft.com/office/officeart/2005/8/layout/orgChart1"/>
    <dgm:cxn modelId="{4BBD1259-AC0D-47FD-911B-A1F578198661}" type="presParOf" srcId="{C4054E63-9B1A-447B-8DEE-4B0D0918E5D2}" destId="{F1368E7B-C177-440A-8C57-191D388EFD8C}" srcOrd="2" destOrd="0" presId="urn:microsoft.com/office/officeart/2005/8/layout/orgChart1"/>
    <dgm:cxn modelId="{5A5BDFA3-0DA5-4101-A961-FB753995AE8C}" type="presParOf" srcId="{23233E3F-B669-4207-8090-FF1892582E52}" destId="{BC8D79BF-E6CE-49AA-B644-BF9BF641B2C9}" srcOrd="2" destOrd="0" presId="urn:microsoft.com/office/officeart/2005/8/layout/orgChart1"/>
    <dgm:cxn modelId="{183BC024-778F-4699-ABBA-5B75B1BB3541}" type="presParOf" srcId="{23233E3F-B669-4207-8090-FF1892582E52}" destId="{08D29C08-A544-46A6-904E-28EE6951654E}" srcOrd="3" destOrd="0" presId="urn:microsoft.com/office/officeart/2005/8/layout/orgChart1"/>
    <dgm:cxn modelId="{DAE4E47C-FFF0-4955-BC61-D9BD938A215E}" type="presParOf" srcId="{08D29C08-A544-46A6-904E-28EE6951654E}" destId="{BB6E9F68-22D0-435E-8660-211147924DA8}" srcOrd="0" destOrd="0" presId="urn:microsoft.com/office/officeart/2005/8/layout/orgChart1"/>
    <dgm:cxn modelId="{E5BC3898-D323-4926-9069-BFC8E672CBE0}" type="presParOf" srcId="{BB6E9F68-22D0-435E-8660-211147924DA8}" destId="{6ECE35B4-4F58-4DBA-8695-27A3E97DF13F}" srcOrd="0" destOrd="0" presId="urn:microsoft.com/office/officeart/2005/8/layout/orgChart1"/>
    <dgm:cxn modelId="{C253BAA9-9965-439F-8D11-14213FF0B226}" type="presParOf" srcId="{BB6E9F68-22D0-435E-8660-211147924DA8}" destId="{92AE666F-305E-4E92-9E2A-A6F44CBF45D0}" srcOrd="1" destOrd="0" presId="urn:microsoft.com/office/officeart/2005/8/layout/orgChart1"/>
    <dgm:cxn modelId="{970B70BB-420F-4541-9316-9F182A02CB18}" type="presParOf" srcId="{08D29C08-A544-46A6-904E-28EE6951654E}" destId="{100AF87B-6F07-4945-8598-8786EC57684C}" srcOrd="1" destOrd="0" presId="urn:microsoft.com/office/officeart/2005/8/layout/orgChart1"/>
    <dgm:cxn modelId="{5E96566C-16C7-41AC-AEC7-B718A47E99E4}" type="presParOf" srcId="{08D29C08-A544-46A6-904E-28EE6951654E}" destId="{405723AB-67ED-4D84-8470-1FCE2D0B2EC7}" srcOrd="2" destOrd="0" presId="urn:microsoft.com/office/officeart/2005/8/layout/orgChart1"/>
    <dgm:cxn modelId="{C09C6294-796B-4F97-A529-315B892BA5F4}" type="presParOf" srcId="{23233E3F-B669-4207-8090-FF1892582E52}" destId="{3AF97E25-23A3-460F-BE68-280AECDA884C}" srcOrd="4" destOrd="0" presId="urn:microsoft.com/office/officeart/2005/8/layout/orgChart1"/>
    <dgm:cxn modelId="{28CA8492-BA9B-4D65-AC45-DB9EE218167F}" type="presParOf" srcId="{23233E3F-B669-4207-8090-FF1892582E52}" destId="{42AE8031-C4E7-4691-A20F-A3BCA2750345}" srcOrd="5" destOrd="0" presId="urn:microsoft.com/office/officeart/2005/8/layout/orgChart1"/>
    <dgm:cxn modelId="{1AC8F748-376D-4654-8CAA-EBA0A3E2034F}" type="presParOf" srcId="{42AE8031-C4E7-4691-A20F-A3BCA2750345}" destId="{6C65766A-251F-4858-95FB-6C52C0146C0C}" srcOrd="0" destOrd="0" presId="urn:microsoft.com/office/officeart/2005/8/layout/orgChart1"/>
    <dgm:cxn modelId="{1EA8E576-5E03-4C3A-B576-288D03BBDD6B}" type="presParOf" srcId="{6C65766A-251F-4858-95FB-6C52C0146C0C}" destId="{0E6D0605-0742-4F32-BD93-E603AE3098D6}" srcOrd="0" destOrd="0" presId="urn:microsoft.com/office/officeart/2005/8/layout/orgChart1"/>
    <dgm:cxn modelId="{14F87FF1-A59D-4321-81F2-3CC3547BA071}" type="presParOf" srcId="{6C65766A-251F-4858-95FB-6C52C0146C0C}" destId="{1437267C-2451-4057-BD20-70B140CFE7DA}" srcOrd="1" destOrd="0" presId="urn:microsoft.com/office/officeart/2005/8/layout/orgChart1"/>
    <dgm:cxn modelId="{3DDB1218-4CF9-4E9E-B8A5-1F71294287E0}" type="presParOf" srcId="{42AE8031-C4E7-4691-A20F-A3BCA2750345}" destId="{E128CA0F-C3CA-44DA-9D77-E25AD6BDC8F4}" srcOrd="1" destOrd="0" presId="urn:microsoft.com/office/officeart/2005/8/layout/orgChart1"/>
    <dgm:cxn modelId="{B799B44E-C627-4072-8FE4-1BEB01D30158}" type="presParOf" srcId="{42AE8031-C4E7-4691-A20F-A3BCA2750345}" destId="{4DE7F2FB-F4C7-48CB-9312-457C1EC83CD6}" srcOrd="2" destOrd="0" presId="urn:microsoft.com/office/officeart/2005/8/layout/orgChart1"/>
    <dgm:cxn modelId="{59B2CA65-A102-4251-83E6-DD1B2CB93488}" type="presParOf" srcId="{E185DD43-834D-49EC-A368-F78D299BB8B0}" destId="{D58ED2EC-232A-489A-9D26-0C70516B24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185C0-5256-4DC3-8CBD-87C9A3F6D5D8}">
      <dsp:nvSpPr>
        <dsp:cNvPr id="0" name=""/>
        <dsp:cNvSpPr/>
      </dsp:nvSpPr>
      <dsp:spPr>
        <a:xfrm>
          <a:off x="4482244" y="2598966"/>
          <a:ext cx="3741233" cy="279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92"/>
              </a:lnTo>
              <a:lnTo>
                <a:pt x="3741233" y="139892"/>
              </a:lnTo>
              <a:lnTo>
                <a:pt x="3741233" y="2797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33D30-705A-4234-A6DE-A823502758F8}">
      <dsp:nvSpPr>
        <dsp:cNvPr id="0" name=""/>
        <dsp:cNvSpPr/>
      </dsp:nvSpPr>
      <dsp:spPr>
        <a:xfrm>
          <a:off x="4482244" y="2598966"/>
          <a:ext cx="2026879" cy="279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92"/>
              </a:lnTo>
              <a:lnTo>
                <a:pt x="2026879" y="139892"/>
              </a:lnTo>
              <a:lnTo>
                <a:pt x="2026879" y="2797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FD1AF-5C2A-4E17-933C-CAB6E92E31A5}">
      <dsp:nvSpPr>
        <dsp:cNvPr id="0" name=""/>
        <dsp:cNvSpPr/>
      </dsp:nvSpPr>
      <dsp:spPr>
        <a:xfrm>
          <a:off x="4482244" y="2598966"/>
          <a:ext cx="143729" cy="279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92"/>
              </a:lnTo>
              <a:lnTo>
                <a:pt x="143729" y="139892"/>
              </a:lnTo>
              <a:lnTo>
                <a:pt x="143729" y="2797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E0133-2638-4644-A3AF-C034F8212494}">
      <dsp:nvSpPr>
        <dsp:cNvPr id="0" name=""/>
        <dsp:cNvSpPr/>
      </dsp:nvSpPr>
      <dsp:spPr>
        <a:xfrm>
          <a:off x="2623435" y="2598966"/>
          <a:ext cx="1858808" cy="279784"/>
        </a:xfrm>
        <a:custGeom>
          <a:avLst/>
          <a:gdLst/>
          <a:ahLst/>
          <a:cxnLst/>
          <a:rect l="0" t="0" r="0" b="0"/>
          <a:pathLst>
            <a:path>
              <a:moveTo>
                <a:pt x="1858808" y="0"/>
              </a:moveTo>
              <a:lnTo>
                <a:pt x="1858808" y="139892"/>
              </a:lnTo>
              <a:lnTo>
                <a:pt x="0" y="139892"/>
              </a:lnTo>
              <a:lnTo>
                <a:pt x="0" y="2797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E9757-5AE0-4916-B507-4E57AB6E07FC}">
      <dsp:nvSpPr>
        <dsp:cNvPr id="0" name=""/>
        <dsp:cNvSpPr/>
      </dsp:nvSpPr>
      <dsp:spPr>
        <a:xfrm>
          <a:off x="802217" y="2598966"/>
          <a:ext cx="3680026" cy="279784"/>
        </a:xfrm>
        <a:custGeom>
          <a:avLst/>
          <a:gdLst/>
          <a:ahLst/>
          <a:cxnLst/>
          <a:rect l="0" t="0" r="0" b="0"/>
          <a:pathLst>
            <a:path>
              <a:moveTo>
                <a:pt x="3680026" y="0"/>
              </a:moveTo>
              <a:lnTo>
                <a:pt x="3680026" y="139892"/>
              </a:lnTo>
              <a:lnTo>
                <a:pt x="0" y="139892"/>
              </a:lnTo>
              <a:lnTo>
                <a:pt x="0" y="2797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07AE3-7F49-4FF1-81AF-055DAFE6A52C}">
      <dsp:nvSpPr>
        <dsp:cNvPr id="0" name=""/>
        <dsp:cNvSpPr/>
      </dsp:nvSpPr>
      <dsp:spPr>
        <a:xfrm>
          <a:off x="3372478" y="919499"/>
          <a:ext cx="2219531" cy="1679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Диагностические методики</a:t>
          </a:r>
          <a:endParaRPr lang="ru-RU" sz="1800" b="1" kern="1200" dirty="0"/>
        </a:p>
      </dsp:txBody>
      <dsp:txXfrm>
        <a:off x="3372478" y="919499"/>
        <a:ext cx="2219531" cy="1679467"/>
      </dsp:txXfrm>
    </dsp:sp>
    <dsp:sp modelId="{FEB65C96-0645-4E38-B006-7C2EE1DBB016}">
      <dsp:nvSpPr>
        <dsp:cNvPr id="0" name=""/>
        <dsp:cNvSpPr/>
      </dsp:nvSpPr>
      <dsp:spPr>
        <a:xfrm>
          <a:off x="501" y="2878751"/>
          <a:ext cx="1603432" cy="1666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Физическое развитие</a:t>
          </a:r>
          <a:endParaRPr lang="ru-RU" sz="1800" kern="1200" dirty="0"/>
        </a:p>
      </dsp:txBody>
      <dsp:txXfrm>
        <a:off x="501" y="2878751"/>
        <a:ext cx="1603432" cy="1666310"/>
      </dsp:txXfrm>
    </dsp:sp>
    <dsp:sp modelId="{F7BCC6C3-A87B-4302-93F7-B2531B08D319}">
      <dsp:nvSpPr>
        <dsp:cNvPr id="0" name=""/>
        <dsp:cNvSpPr/>
      </dsp:nvSpPr>
      <dsp:spPr>
        <a:xfrm>
          <a:off x="1883717" y="2878751"/>
          <a:ext cx="1479434" cy="16743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Социально-личностное</a:t>
          </a:r>
          <a:endParaRPr lang="ru-RU" sz="1800" kern="1200" dirty="0"/>
        </a:p>
      </dsp:txBody>
      <dsp:txXfrm>
        <a:off x="1883717" y="2878751"/>
        <a:ext cx="1479434" cy="1674357"/>
      </dsp:txXfrm>
    </dsp:sp>
    <dsp:sp modelId="{C847169E-DFBC-4DDC-9771-026787515952}">
      <dsp:nvSpPr>
        <dsp:cNvPr id="0" name=""/>
        <dsp:cNvSpPr/>
      </dsp:nvSpPr>
      <dsp:spPr>
        <a:xfrm>
          <a:off x="3679801" y="2878751"/>
          <a:ext cx="1892343" cy="1668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Познавательное </a:t>
          </a:r>
          <a:r>
            <a:rPr lang="ru-RU" sz="1800" kern="1200" dirty="0" smtClean="0"/>
            <a:t>развитие</a:t>
          </a:r>
          <a:endParaRPr lang="ru-RU" sz="1800" kern="1200" dirty="0"/>
        </a:p>
      </dsp:txBody>
      <dsp:txXfrm>
        <a:off x="3679801" y="2878751"/>
        <a:ext cx="1892343" cy="1668462"/>
      </dsp:txXfrm>
    </dsp:sp>
    <dsp:sp modelId="{A4C1EB8D-C27E-4BD4-9E95-6D9B1513A486}">
      <dsp:nvSpPr>
        <dsp:cNvPr id="0" name=""/>
        <dsp:cNvSpPr/>
      </dsp:nvSpPr>
      <dsp:spPr>
        <a:xfrm>
          <a:off x="5815064" y="2878751"/>
          <a:ext cx="1388118" cy="1661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Речевое </a:t>
          </a:r>
          <a:r>
            <a:rPr lang="ru-RU" sz="1800" kern="1200" dirty="0" smtClean="0"/>
            <a:t>развитие</a:t>
          </a:r>
          <a:endParaRPr lang="ru-RU" sz="1800" kern="1200" dirty="0"/>
        </a:p>
      </dsp:txBody>
      <dsp:txXfrm>
        <a:off x="5815064" y="2878751"/>
        <a:ext cx="1388118" cy="1661527"/>
      </dsp:txXfrm>
    </dsp:sp>
    <dsp:sp modelId="{0C566829-562F-4EE6-8B00-B1D2746B7F81}">
      <dsp:nvSpPr>
        <dsp:cNvPr id="0" name=""/>
        <dsp:cNvSpPr/>
      </dsp:nvSpPr>
      <dsp:spPr>
        <a:xfrm>
          <a:off x="7482967" y="2878751"/>
          <a:ext cx="1481019" cy="1588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Художественно-эстетическое</a:t>
          </a:r>
          <a:r>
            <a:rPr lang="ru-RU" sz="1800" kern="1200" dirty="0" smtClean="0"/>
            <a:t> </a:t>
          </a:r>
          <a:r>
            <a:rPr lang="ru-RU" sz="1800" kern="1200" dirty="0" smtClean="0"/>
            <a:t>развитие</a:t>
          </a:r>
          <a:endParaRPr lang="ru-RU" sz="1800" kern="1200" dirty="0"/>
        </a:p>
      </dsp:txBody>
      <dsp:txXfrm>
        <a:off x="7482967" y="2878751"/>
        <a:ext cx="1481019" cy="1588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E61E7-1E3A-41E7-8C48-3A54D0B1E6AC}">
      <dsp:nvSpPr>
        <dsp:cNvPr id="0" name=""/>
        <dsp:cNvSpPr/>
      </dsp:nvSpPr>
      <dsp:spPr>
        <a:xfrm>
          <a:off x="4392488" y="2355123"/>
          <a:ext cx="2401671" cy="832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78"/>
              </a:lnTo>
              <a:lnTo>
                <a:pt x="2401671" y="415078"/>
              </a:lnTo>
              <a:lnTo>
                <a:pt x="2401671" y="83226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A0020-DF72-4473-B3ED-91A5C7A6A175}">
      <dsp:nvSpPr>
        <dsp:cNvPr id="0" name=""/>
        <dsp:cNvSpPr/>
      </dsp:nvSpPr>
      <dsp:spPr>
        <a:xfrm>
          <a:off x="1988710" y="2355123"/>
          <a:ext cx="2403777" cy="834368"/>
        </a:xfrm>
        <a:custGeom>
          <a:avLst/>
          <a:gdLst/>
          <a:ahLst/>
          <a:cxnLst/>
          <a:rect l="0" t="0" r="0" b="0"/>
          <a:pathLst>
            <a:path>
              <a:moveTo>
                <a:pt x="2403777" y="0"/>
              </a:moveTo>
              <a:lnTo>
                <a:pt x="2403777" y="417184"/>
              </a:lnTo>
              <a:lnTo>
                <a:pt x="0" y="417184"/>
              </a:lnTo>
              <a:lnTo>
                <a:pt x="0" y="83436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2DCB3-BB30-4EB2-9825-96048654B7FC}">
      <dsp:nvSpPr>
        <dsp:cNvPr id="0" name=""/>
        <dsp:cNvSpPr/>
      </dsp:nvSpPr>
      <dsp:spPr>
        <a:xfrm>
          <a:off x="2405895" y="368530"/>
          <a:ext cx="3973185" cy="1986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Методы</a:t>
          </a:r>
          <a:endParaRPr lang="ru-RU" sz="4800" kern="1200" dirty="0"/>
        </a:p>
      </dsp:txBody>
      <dsp:txXfrm>
        <a:off x="2405895" y="368530"/>
        <a:ext cx="3973185" cy="1986592"/>
      </dsp:txXfrm>
    </dsp:sp>
    <dsp:sp modelId="{E732E495-60FD-43BD-9827-9EB319306971}">
      <dsp:nvSpPr>
        <dsp:cNvPr id="0" name=""/>
        <dsp:cNvSpPr/>
      </dsp:nvSpPr>
      <dsp:spPr>
        <a:xfrm>
          <a:off x="2117" y="3189492"/>
          <a:ext cx="3973185" cy="1986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Низкоформализованные</a:t>
          </a:r>
          <a:r>
            <a:rPr lang="ru-RU" sz="2200" kern="1200" dirty="0" smtClean="0"/>
            <a:t> (наблюдение, педагогическая беседа, экспертная оценка, анализ продуктов деятельности)</a:t>
          </a:r>
          <a:endParaRPr lang="ru-RU" sz="2200" kern="1200" dirty="0"/>
        </a:p>
      </dsp:txBody>
      <dsp:txXfrm>
        <a:off x="2117" y="3189492"/>
        <a:ext cx="3973185" cy="1986592"/>
      </dsp:txXfrm>
    </dsp:sp>
    <dsp:sp modelId="{0405B607-4CC3-4F4F-9A04-C63C1EBFAE85}">
      <dsp:nvSpPr>
        <dsp:cNvPr id="0" name=""/>
        <dsp:cNvSpPr/>
      </dsp:nvSpPr>
      <dsp:spPr>
        <a:xfrm>
          <a:off x="4807566" y="3187386"/>
          <a:ext cx="3973185" cy="1986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Высокоформализованные</a:t>
          </a:r>
          <a:r>
            <a:rPr lang="ru-RU" sz="2800" kern="1200" dirty="0" smtClean="0"/>
            <a:t> </a:t>
          </a:r>
          <a:r>
            <a:rPr lang="ru-RU" sz="2000" kern="1200" dirty="0" smtClean="0"/>
            <a:t>(игровые тестовые задания)</a:t>
          </a:r>
          <a:endParaRPr lang="ru-RU" sz="2000" kern="1200" dirty="0"/>
        </a:p>
      </dsp:txBody>
      <dsp:txXfrm>
        <a:off x="4807566" y="3187386"/>
        <a:ext cx="3973185" cy="19865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97E25-23A3-460F-BE68-280AECDA884C}">
      <dsp:nvSpPr>
        <dsp:cNvPr id="0" name=""/>
        <dsp:cNvSpPr/>
      </dsp:nvSpPr>
      <dsp:spPr>
        <a:xfrm>
          <a:off x="4572000" y="2663958"/>
          <a:ext cx="3259543" cy="486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487"/>
              </a:lnTo>
              <a:lnTo>
                <a:pt x="3259543" y="243487"/>
              </a:lnTo>
              <a:lnTo>
                <a:pt x="3259543" y="48697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D79BF-E6CE-49AA-B644-BF9BF641B2C9}">
      <dsp:nvSpPr>
        <dsp:cNvPr id="0" name=""/>
        <dsp:cNvSpPr/>
      </dsp:nvSpPr>
      <dsp:spPr>
        <a:xfrm>
          <a:off x="4572000" y="2663958"/>
          <a:ext cx="122706" cy="486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487"/>
              </a:lnTo>
              <a:lnTo>
                <a:pt x="122706" y="243487"/>
              </a:lnTo>
              <a:lnTo>
                <a:pt x="122706" y="48697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C4E79-1A11-420E-8F3E-EA414649FFAC}">
      <dsp:nvSpPr>
        <dsp:cNvPr id="0" name=""/>
        <dsp:cNvSpPr/>
      </dsp:nvSpPr>
      <dsp:spPr>
        <a:xfrm>
          <a:off x="1435162" y="2663958"/>
          <a:ext cx="3136837" cy="486974"/>
        </a:xfrm>
        <a:custGeom>
          <a:avLst/>
          <a:gdLst/>
          <a:ahLst/>
          <a:cxnLst/>
          <a:rect l="0" t="0" r="0" b="0"/>
          <a:pathLst>
            <a:path>
              <a:moveTo>
                <a:pt x="3136837" y="0"/>
              </a:moveTo>
              <a:lnTo>
                <a:pt x="3136837" y="243487"/>
              </a:lnTo>
              <a:lnTo>
                <a:pt x="0" y="243487"/>
              </a:lnTo>
              <a:lnTo>
                <a:pt x="0" y="48697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D26E1-FA20-4AA9-B4A9-F1B0A9ADD836}">
      <dsp:nvSpPr>
        <dsp:cNvPr id="0" name=""/>
        <dsp:cNvSpPr/>
      </dsp:nvSpPr>
      <dsp:spPr>
        <a:xfrm>
          <a:off x="2411756" y="864099"/>
          <a:ext cx="4320487" cy="1799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Физическое развитие</a:t>
          </a:r>
          <a:endParaRPr lang="ru-RU" sz="4800" kern="1200" dirty="0"/>
        </a:p>
      </dsp:txBody>
      <dsp:txXfrm>
        <a:off x="2411756" y="864099"/>
        <a:ext cx="4320487" cy="1799859"/>
      </dsp:txXfrm>
    </dsp:sp>
    <dsp:sp modelId="{79A96004-AF49-462D-B184-B4879B6858C4}">
      <dsp:nvSpPr>
        <dsp:cNvPr id="0" name=""/>
        <dsp:cNvSpPr/>
      </dsp:nvSpPr>
      <dsp:spPr>
        <a:xfrm>
          <a:off x="3421" y="3150933"/>
          <a:ext cx="2863482" cy="1601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основные движения (ходьба, бег, прыжки, ползание</a:t>
          </a:r>
          <a:endParaRPr lang="ru-RU" sz="1800" kern="1200" dirty="0"/>
        </a:p>
      </dsp:txBody>
      <dsp:txXfrm>
        <a:off x="3421" y="3150933"/>
        <a:ext cx="2863482" cy="1601590"/>
      </dsp:txXfrm>
    </dsp:sp>
    <dsp:sp modelId="{6ECE35B4-4F58-4DBA-8695-27A3E97DF13F}">
      <dsp:nvSpPr>
        <dsp:cNvPr id="0" name=""/>
        <dsp:cNvSpPr/>
      </dsp:nvSpPr>
      <dsp:spPr>
        <a:xfrm>
          <a:off x="3353878" y="3150933"/>
          <a:ext cx="2681654" cy="16006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движения по подражанию (хлопки, повороты вправо-влево, наклоны, бросание мяча) </a:t>
          </a:r>
          <a:endParaRPr lang="ru-RU" sz="1800" kern="1200" dirty="0"/>
        </a:p>
      </dsp:txBody>
      <dsp:txXfrm>
        <a:off x="3353878" y="3150933"/>
        <a:ext cx="2681654" cy="1600628"/>
      </dsp:txXfrm>
    </dsp:sp>
    <dsp:sp modelId="{0E6D0605-0742-4F32-BD93-E603AE3098D6}">
      <dsp:nvSpPr>
        <dsp:cNvPr id="0" name=""/>
        <dsp:cNvSpPr/>
      </dsp:nvSpPr>
      <dsp:spPr>
        <a:xfrm>
          <a:off x="6522508" y="3150933"/>
          <a:ext cx="2618069" cy="1582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упражнения по мелкой моторике (штриховка рисунка, нанизывание бусин на леску)</a:t>
          </a:r>
          <a:endParaRPr lang="ru-RU" sz="1600" kern="1200" dirty="0"/>
        </a:p>
      </dsp:txBody>
      <dsp:txXfrm>
        <a:off x="6522508" y="3150933"/>
        <a:ext cx="2618069" cy="1582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846640" cy="33937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Система мониторинга достижения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неслышащими детьми планируемых результатов освоения Программы.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06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Понимания </a:t>
            </a:r>
            <a:r>
              <a:rPr lang="ru-RU" dirty="0" smtClean="0"/>
              <a:t>речи (понимание </a:t>
            </a:r>
            <a:r>
              <a:rPr lang="ru-RU" dirty="0"/>
              <a:t>слов, </a:t>
            </a:r>
            <a:r>
              <a:rPr lang="ru-RU" dirty="0" smtClean="0"/>
              <a:t>фраз)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Активная речь</a:t>
            </a:r>
            <a:endParaRPr lang="ru-RU" dirty="0"/>
          </a:p>
          <a:p>
            <a:r>
              <a:rPr lang="ru-RU" dirty="0" smtClean="0"/>
              <a:t>Самостоятельная речь (фразовая </a:t>
            </a:r>
            <a:r>
              <a:rPr lang="ru-RU" dirty="0"/>
              <a:t>речь, отдельные полные или </a:t>
            </a:r>
            <a:r>
              <a:rPr lang="ru-RU" dirty="0" err="1"/>
              <a:t>лепетные</a:t>
            </a:r>
            <a:r>
              <a:rPr lang="ru-RU" dirty="0"/>
              <a:t> слова, звукоподражание, </a:t>
            </a:r>
            <a:r>
              <a:rPr lang="ru-RU" dirty="0" err="1"/>
              <a:t>несоотнесённый</a:t>
            </a:r>
            <a:r>
              <a:rPr lang="ru-RU" dirty="0"/>
              <a:t> лепет, голосовые реакции, </a:t>
            </a:r>
            <a:r>
              <a:rPr lang="ru-RU" dirty="0" smtClean="0"/>
              <a:t>крик)</a:t>
            </a:r>
            <a:endParaRPr lang="ru-RU" dirty="0"/>
          </a:p>
          <a:p>
            <a:r>
              <a:rPr lang="ru-RU" dirty="0" smtClean="0"/>
              <a:t>Письменная речь (интерес </a:t>
            </a:r>
            <a:r>
              <a:rPr lang="ru-RU" dirty="0"/>
              <a:t>к чтению и письму характер чтения, форма чтения, понимание </a:t>
            </a:r>
            <a:r>
              <a:rPr lang="ru-RU" dirty="0" smtClean="0"/>
              <a:t>прочитанного)</a:t>
            </a:r>
            <a:endParaRPr lang="ru-RU" dirty="0"/>
          </a:p>
          <a:p>
            <a:r>
              <a:rPr lang="ru-RU" dirty="0" smtClean="0"/>
              <a:t>Состояние </a:t>
            </a:r>
            <a:r>
              <a:rPr lang="ru-RU" dirty="0"/>
              <a:t>слуха </a:t>
            </a:r>
            <a:r>
              <a:rPr lang="ru-RU" dirty="0" smtClean="0"/>
              <a:t>(звучание </a:t>
            </a:r>
            <a:r>
              <a:rPr lang="ru-RU" dirty="0"/>
              <a:t>игрушек, речи, различение на </a:t>
            </a:r>
            <a:r>
              <a:rPr lang="ru-RU" dirty="0" smtClean="0"/>
              <a:t>слух)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Речевое развитие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10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Изодеятельность</a:t>
            </a:r>
            <a:endParaRPr lang="ru-RU" sz="4000" dirty="0" smtClean="0"/>
          </a:p>
          <a:p>
            <a:r>
              <a:rPr lang="ru-RU" sz="4000" dirty="0" smtClean="0"/>
              <a:t>Конструирование</a:t>
            </a:r>
          </a:p>
          <a:p>
            <a:r>
              <a:rPr lang="ru-RU" sz="4000" dirty="0" smtClean="0"/>
              <a:t>Музыкальные способности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Художествено</a:t>
            </a:r>
            <a:r>
              <a:rPr lang="ru-RU" dirty="0" smtClean="0"/>
              <a:t>-эстетическое развитие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137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96582"/>
              </p:ext>
            </p:extLst>
          </p:nvPr>
        </p:nvGraphicFramePr>
        <p:xfrm>
          <a:off x="509635" y="1381919"/>
          <a:ext cx="8124730" cy="4876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38972"/>
                <a:gridCol w="652464"/>
                <a:gridCol w="559255"/>
                <a:gridCol w="559255"/>
                <a:gridCol w="559255"/>
                <a:gridCol w="838882"/>
                <a:gridCol w="932091"/>
                <a:gridCol w="559255"/>
                <a:gridCol w="559255"/>
                <a:gridCol w="466046"/>
              </a:tblGrid>
              <a:tr h="1508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Задания для детей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3-4-х лет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принятие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задания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процесс выполнения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амплитуда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движений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(большая,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маленькая)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сохранение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равновесия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точность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выполнения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интерес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 резуль-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тату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приме-чания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  <a:tr h="6034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самост.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после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совместных действий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невыпол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 Ходьба по прямой ограниченной дорожке, приставляя пятку одной ноги к носку другой (длина дорожки 2-2,5 м, ширина 15-20 см)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 Бег по извилистой дорожке, обозначенной веревкой, шнуром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 Прыжки из кружка в кружок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  <a:tr h="754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 Ползать на четвереньках между тремя расставленными предметами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  <a:tr h="754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 Бросать мяч о землю и ловить его руками (3-4р.)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67" marR="1466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476672"/>
            <a:ext cx="8532440" cy="745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Ф.И. ребенка, возраст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 обследования основных движений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обследования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Задания  для ребенка 4-го года жизни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Оценка: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________________________________________________________________________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7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123620"/>
              </p:ext>
            </p:extLst>
          </p:nvPr>
        </p:nvGraphicFramePr>
        <p:xfrm>
          <a:off x="457199" y="1534319"/>
          <a:ext cx="8229602" cy="4572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36433"/>
                <a:gridCol w="625033"/>
                <a:gridCol w="714323"/>
                <a:gridCol w="714323"/>
                <a:gridCol w="535743"/>
                <a:gridCol w="535743"/>
                <a:gridCol w="625033"/>
                <a:gridCol w="625033"/>
                <a:gridCol w="535743"/>
                <a:gridCol w="535743"/>
                <a:gridCol w="446452"/>
              </a:tblGrid>
              <a:tr h="1510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Задания для детей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3-4 лет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принятие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задания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процесс выполнения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способы ориентировки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точность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выполнения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интерес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 резуль-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тату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приме-чания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</a:tr>
              <a:tr h="755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самост.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после подсказки, показа, совместных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действий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невыпол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зритель-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ная ориент.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пробы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действия силой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7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 Достать игрушку со шкафа, используя большой стул при наличии маленького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</a:tr>
              <a:tr h="1057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 Соотносить количество предметов (пуговиц) в пределах 3 с количеством пальцев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</a:tr>
              <a:tr h="1057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 Разложить 4 картинки по порядку, в зависимости от полноты изображения предмета (например, пирамидка без колец, пирамидка с двумя кольцами, пирамидка с четырьмя кольцами и пирамидка с шестью кольцами и колпачком).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686" marR="1468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1356" y="620688"/>
            <a:ext cx="921600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Ф.И. ребенка, возраст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обследования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Задания для детей 4-го года жизни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 обследования наглядно-действенного и образного мышления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72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2961"/>
              </p:ext>
            </p:extLst>
          </p:nvPr>
        </p:nvGraphicFramePr>
        <p:xfrm>
          <a:off x="457200" y="1681147"/>
          <a:ext cx="8229599" cy="42754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76041"/>
                <a:gridCol w="849710"/>
                <a:gridCol w="944122"/>
                <a:gridCol w="944122"/>
                <a:gridCol w="849710"/>
                <a:gridCol w="849710"/>
                <a:gridCol w="755298"/>
                <a:gridCol w="660886"/>
              </a:tblGrid>
              <a:tr h="15281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Задания для детей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3-4 лет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принятие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задания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процесс выполнения рисунка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точность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соответствия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образцом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интерес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 резуль-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тату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приме-чания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</a:tr>
              <a:tr h="764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самостоя-тельно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после показа, после совместных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действий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невыполне-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9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 Рисование красного и синего шаров </a:t>
                      </a:r>
                      <a:r>
                        <a:rPr lang="en-US" sz="1000">
                          <a:effectLst/>
                        </a:rPr>
                        <a:t>c</a:t>
                      </a:r>
                      <a:r>
                        <a:rPr lang="ru-RU" sz="1000">
                          <a:effectLst/>
                        </a:rPr>
                        <a:t> веревочками по показу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</a:tr>
              <a:tr h="1069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 Рисование облаков и дождика по образцу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</a:tr>
              <a:tr h="1069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 Декоративное рисование по образцу (чередование кругов и квадратов)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ё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4857" marR="1485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69449"/>
            <a:ext cx="883607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 обследования изобразительной деятельности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обследования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Задания для детей 4 года жизни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Оценка: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61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42572"/>
              </p:ext>
            </p:extLst>
          </p:nvPr>
        </p:nvGraphicFramePr>
        <p:xfrm>
          <a:off x="457200" y="1576630"/>
          <a:ext cx="8229600" cy="4487377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648705"/>
                <a:gridCol w="482078"/>
                <a:gridCol w="578493"/>
                <a:gridCol w="578493"/>
                <a:gridCol w="562424"/>
                <a:gridCol w="562424"/>
                <a:gridCol w="562424"/>
                <a:gridCol w="562424"/>
                <a:gridCol w="2692135"/>
              </a:tblGrid>
              <a:tr h="1542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Вид задания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Речевой материал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Форма предъявления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Процесс выполнения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Речь ребенка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</a:tr>
              <a:tr h="3085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пр.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пр.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Письм.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У/д.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Вып сам.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пом.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Невып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1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1.Понимание слов–названий предметов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</a:tr>
              <a:tr h="925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2.. Понимание слов–названий действий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</a:tr>
              <a:tr h="925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3..Понимание слов- названий свойств предметов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</a:tr>
              <a:tr h="123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4..  Выполнение поручений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849" marR="5784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49179"/>
            <a:ext cx="914692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Ф.И. ребенка, возраст __________________	Протокол обследования понимания устной речи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обследования _____________________		Задания для ребенка 4-го года жизни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65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Данная диагностическая система позволяет получить данные характеризующие динамику развития етей как на промежуточных, так и на завершающих этапах дошкольного образования.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201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Это особый вид деятельности, преимущественно направленный на изучение ребёнка дошкольного возраста.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диагностика (мониторинг)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11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/>
          </a:bodyPr>
          <a:lstStyle/>
          <a:p>
            <a:r>
              <a:rPr lang="ru-RU" b="1" i="1" dirty="0"/>
              <a:t>Цель</a:t>
            </a:r>
            <a:r>
              <a:rPr lang="ru-RU" dirty="0"/>
              <a:t> мониторинга – изучение динамики достижений </a:t>
            </a:r>
            <a:r>
              <a:rPr lang="ru-RU" dirty="0" err="1"/>
              <a:t>неслышащих</a:t>
            </a:r>
            <a:r>
              <a:rPr lang="ru-RU" dirty="0"/>
              <a:t> детей по всем направлениям развития.</a:t>
            </a:r>
          </a:p>
          <a:p>
            <a:r>
              <a:rPr lang="ru-RU" b="1" i="1" dirty="0"/>
              <a:t>Объект</a:t>
            </a:r>
            <a:r>
              <a:rPr lang="ru-RU" dirty="0"/>
              <a:t> мониторинга: физические, интеллектуальные и личностные качества ребёнка</a:t>
            </a:r>
          </a:p>
          <a:p>
            <a:r>
              <a:rPr lang="ru-RU" b="1" i="1" dirty="0"/>
              <a:t>Предмет</a:t>
            </a:r>
            <a:r>
              <a:rPr lang="ru-RU" dirty="0"/>
              <a:t> мониторинга: интегративные качества ребёнка, освоение образовательных областей в соответствии с ФГОС.</a:t>
            </a:r>
          </a:p>
          <a:p>
            <a:r>
              <a:rPr lang="ru-RU" b="1" i="1" dirty="0"/>
              <a:t>Периодичность </a:t>
            </a:r>
            <a:r>
              <a:rPr lang="ru-RU" dirty="0"/>
              <a:t>мониторинга детского развития: с 1 сентября по 31 сентября и с 15 мая по 31 мая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99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892480" cy="2088232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« Комплексное </a:t>
            </a:r>
            <a:r>
              <a:rPr lang="ru-RU" sz="4400" dirty="0" smtClean="0"/>
              <a:t>психолого-педагогическое обследование </a:t>
            </a:r>
            <a:r>
              <a:rPr lang="ru-RU" sz="4400" dirty="0"/>
              <a:t>ребёнка с нарушенным слухом»</a:t>
            </a:r>
            <a:br>
              <a:rPr lang="ru-RU" sz="4400" dirty="0"/>
            </a:br>
            <a:endParaRPr lang="ru-RU" sz="4400" dirty="0"/>
          </a:p>
        </p:txBody>
      </p:sp>
      <p:pic>
        <p:nvPicPr>
          <p:cNvPr id="1026" name="Picture 2" descr="http://www.bookvoed.ru/files/1377/10/69/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293096"/>
            <a:ext cx="14287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1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02176278"/>
              </p:ext>
            </p:extLst>
          </p:nvPr>
        </p:nvGraphicFramePr>
        <p:xfrm>
          <a:off x="0" y="188640"/>
          <a:ext cx="89644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73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60644993"/>
              </p:ext>
            </p:extLst>
          </p:nvPr>
        </p:nvGraphicFramePr>
        <p:xfrm>
          <a:off x="179512" y="404664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53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61657970"/>
              </p:ext>
            </p:extLst>
          </p:nvPr>
        </p:nvGraphicFramePr>
        <p:xfrm>
          <a:off x="0" y="476672"/>
          <a:ext cx="91440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279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88640"/>
            <a:ext cx="786305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Социально-личностное </a:t>
            </a:r>
          </a:p>
          <a:p>
            <a:pPr algn="ctr"/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развитие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3200" dirty="0"/>
              <a:t>средства общения</a:t>
            </a:r>
          </a:p>
          <a:p>
            <a:r>
              <a:rPr lang="ru-RU" sz="3200" dirty="0" smtClean="0"/>
              <a:t>установление контактов </a:t>
            </a:r>
          </a:p>
          <a:p>
            <a:r>
              <a:rPr lang="ru-RU" sz="3200" dirty="0" smtClean="0"/>
              <a:t>усвоение </a:t>
            </a:r>
            <a:r>
              <a:rPr lang="ru-RU" sz="3200" dirty="0"/>
              <a:t>социальных норм и </a:t>
            </a:r>
            <a:r>
              <a:rPr lang="ru-RU" sz="3200" dirty="0" smtClean="0"/>
              <a:t>правил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оведение, характер ребёнка</a:t>
            </a:r>
            <a:endParaRPr lang="ru-RU" sz="3200" dirty="0"/>
          </a:p>
          <a:p>
            <a:r>
              <a:rPr lang="ru-RU" sz="3200" dirty="0" smtClean="0"/>
              <a:t> навыки самообслуживания</a:t>
            </a:r>
            <a:endParaRPr lang="ru-RU" sz="3200" dirty="0"/>
          </a:p>
          <a:p>
            <a:r>
              <a:rPr lang="ru-RU" sz="3200" dirty="0" smtClean="0"/>
              <a:t>культурно-гигиенические навыки, ручной труд,</a:t>
            </a:r>
          </a:p>
          <a:p>
            <a:r>
              <a:rPr lang="ru-RU" sz="3200" dirty="0"/>
              <a:t>и</a:t>
            </a:r>
            <a:r>
              <a:rPr lang="ru-RU" sz="3200" dirty="0" smtClean="0"/>
              <a:t>гровая деятельность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426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Мышление</a:t>
            </a:r>
          </a:p>
          <a:p>
            <a:r>
              <a:rPr lang="ru-RU" sz="4000" dirty="0" smtClean="0"/>
              <a:t>Восприятие </a:t>
            </a:r>
          </a:p>
          <a:p>
            <a:r>
              <a:rPr lang="ru-RU" sz="4000" dirty="0" smtClean="0"/>
              <a:t>Память</a:t>
            </a:r>
          </a:p>
          <a:p>
            <a:r>
              <a:rPr lang="ru-RU" sz="4000" dirty="0" smtClean="0"/>
              <a:t>Внимание</a:t>
            </a:r>
          </a:p>
          <a:p>
            <a:r>
              <a:rPr lang="ru-RU" sz="4000" dirty="0" smtClean="0"/>
              <a:t>Количественное представление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Познавательное развитие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478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eveal/>
      </p:transition>
    </mc:Choice>
    <mc:Fallback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A6CACF22589F4EB996AFE4A06F0E97" ma:contentTypeVersion="49" ma:contentTypeDescription="Создание документа." ma:contentTypeScope="" ma:versionID="c104f9fe99b7342d297a16d4d6daf54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AWJJH2MPE6E2-1954848387-134</_dlc_DocId>
    <_dlc_DocIdUrl xmlns="4a252ca3-5a62-4c1c-90a6-29f4710e47f8">
      <Url>http://edu-sps.koiro.local/sch_int_12/_layouts/15/DocIdRedir.aspx?ID=AWJJH2MPE6E2-1954848387-134</Url>
      <Description>AWJJH2MPE6E2-1954848387-134</Description>
    </_dlc_DocIdUrl>
  </documentManagement>
</p:properties>
</file>

<file path=customXml/itemProps1.xml><?xml version="1.0" encoding="utf-8"?>
<ds:datastoreItem xmlns:ds="http://schemas.openxmlformats.org/officeDocument/2006/customXml" ds:itemID="{C69B76B8-D816-472F-949E-AF9F14E575CF}"/>
</file>

<file path=customXml/itemProps2.xml><?xml version="1.0" encoding="utf-8"?>
<ds:datastoreItem xmlns:ds="http://schemas.openxmlformats.org/officeDocument/2006/customXml" ds:itemID="{B610B822-2D86-4C78-8EBF-4A32E8310667}"/>
</file>

<file path=customXml/itemProps3.xml><?xml version="1.0" encoding="utf-8"?>
<ds:datastoreItem xmlns:ds="http://schemas.openxmlformats.org/officeDocument/2006/customXml" ds:itemID="{FB0CBC7E-0528-496C-A790-0D2F75373154}"/>
</file>

<file path=customXml/itemProps4.xml><?xml version="1.0" encoding="utf-8"?>
<ds:datastoreItem xmlns:ds="http://schemas.openxmlformats.org/officeDocument/2006/customXml" ds:itemID="{2F1583F4-CD31-49F8-BE8A-A8258BF0220C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604</Words>
  <Application>Microsoft Office PowerPoint</Application>
  <PresentationFormat>Экран (4:3)</PresentationFormat>
  <Paragraphs>348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Система мониторинга достижения  неслышащими детьми планируемых результатов освоения Программы.</vt:lpstr>
      <vt:lpstr>Педагогическая диагностика (мониторинг)</vt:lpstr>
      <vt:lpstr>Презентация PowerPoint</vt:lpstr>
      <vt:lpstr>« Комплексное психолого-педагогическое обследование ребёнка с нарушенным слухом» 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Познавательное развитие</vt:lpstr>
      <vt:lpstr>Речевое развитие</vt:lpstr>
      <vt:lpstr>Художествено-эстетическое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мониторинга достижения  неслышащими детьми планируемых результатов освоения Программы.</dc:title>
  <dc:creator>User</dc:creator>
  <cp:lastModifiedBy>User</cp:lastModifiedBy>
  <cp:revision>4</cp:revision>
  <dcterms:created xsi:type="dcterms:W3CDTF">2016-03-25T06:00:39Z</dcterms:created>
  <dcterms:modified xsi:type="dcterms:W3CDTF">2016-03-25T06:39:49Z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0x010100A1A6CACF22589F4EB996AFE4A06F0E97</vt:lpwstr>
  </property>
  <property fmtid="{D5CDD505-2E9C-101B-9397-08002B2CF9AE}" pid="3" name="_dlc_DocIdItemGuid">
    <vt:lpwstr>8f1b18ce-cd0b-4db7-8401-59eb88a3490d</vt:lpwstr>
  </property>
</Properties>
</file>