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9" r:id="rId2"/>
    <p:sldId id="257" r:id="rId3"/>
    <p:sldId id="258" r:id="rId4"/>
    <p:sldId id="259" r:id="rId5"/>
    <p:sldId id="274" r:id="rId6"/>
    <p:sldId id="260" r:id="rId7"/>
    <p:sldId id="275" r:id="rId8"/>
    <p:sldId id="276" r:id="rId9"/>
    <p:sldId id="261" r:id="rId10"/>
    <p:sldId id="277" r:id="rId11"/>
    <p:sldId id="278" r:id="rId12"/>
    <p:sldId id="279" r:id="rId13"/>
    <p:sldId id="262" r:id="rId14"/>
    <p:sldId id="268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28860" y="242886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000108"/>
            <a:ext cx="8445015" cy="25717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Социализация детей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 условиях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дошкольного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отделения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762492"/>
            <a:ext cx="3242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Целевые прогулки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70" y="1318193"/>
            <a:ext cx="6174782" cy="463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646622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47110"/>
            <a:ext cx="1989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Праздники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68530"/>
            <a:ext cx="4208817" cy="315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568530"/>
            <a:ext cx="4208817" cy="315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12723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6080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Самостоятельная худ . 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62138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764704"/>
            <a:ext cx="712879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solidFill>
                  <a:srgbClr val="002060"/>
                </a:solidFill>
              </a:rPr>
              <a:t>Социальное развитие не менее необходимо личности ,чем развитие интеллектуальных, творческих, физических способностей . Современный мир так устроен , что одним из условий успеха является способность плодотворно работать в команде , находить  способы взаимодействия с людьми , с которыми ты работаешь . И ,конечно , душевный комфорт ,эмоциональная  удовлетворенность ребенка будет напрямую зависеть от  того как будут складываться его взаимоотношения с другими людьми , какую роль он будет играть в том коллективе , в котором будет находиться , и кем себя будет </a:t>
            </a:r>
            <a:r>
              <a:rPr lang="ru-RU" sz="2200" dirty="0" smtClean="0">
                <a:solidFill>
                  <a:srgbClr val="002060"/>
                </a:solidFill>
              </a:rPr>
              <a:t>ощущать . </a:t>
            </a:r>
            <a:r>
              <a:rPr lang="ru-RU" sz="2200" dirty="0">
                <a:solidFill>
                  <a:srgbClr val="002060"/>
                </a:solidFill>
              </a:rPr>
              <a:t>Наша задача - правильно и умело помочь ему приобрести социальные навыки.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50628"/>
            <a:ext cx="8715404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является той универсальной формой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деятельности,внутри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которой,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определению Д.Б.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Эльконина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происходят основные прогрессивные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изменения в психике и личности ребенка-дошкольника; игра определяет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отношение с окружающими людьми, готовит к переходу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следующий возрастной этап, к новым видам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143116"/>
            <a:ext cx="2643206" cy="2714644"/>
          </a:xfrm>
          <a:prstGeom prst="cloud">
            <a:avLst/>
          </a:prstGeom>
        </p:spPr>
      </p:pic>
      <p:pic>
        <p:nvPicPr>
          <p:cNvPr id="5" name="Рисунок 4" descr="UItpW77oIX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2934" y="2214554"/>
            <a:ext cx="2911066" cy="2857520"/>
          </a:xfrm>
          <a:prstGeom prst="cloud">
            <a:avLst/>
          </a:prstGeom>
        </p:spPr>
      </p:pic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071810"/>
            <a:ext cx="3501166" cy="2632358"/>
          </a:xfrm>
          <a:prstGeom prst="cloud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46265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БЛАГОДАРЮ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private-category-1269415160_florafonddecran1-im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35" y="-21095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829455" y="1963462"/>
            <a:ext cx="75203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Социализация</a:t>
            </a:r>
            <a:r>
              <a:rPr lang="ru-RU" sz="2400" dirty="0">
                <a:solidFill>
                  <a:srgbClr val="002060"/>
                </a:solidFill>
              </a:rPr>
              <a:t>-это процесс, который сопровождает человека всю жизнь и начинается практически с </a:t>
            </a:r>
            <a:r>
              <a:rPr lang="ru-RU" sz="2400" dirty="0" smtClean="0">
                <a:solidFill>
                  <a:srgbClr val="002060"/>
                </a:solidFill>
              </a:rPr>
              <a:t>рождения</a:t>
            </a:r>
            <a:r>
              <a:rPr lang="ru-RU" sz="2400" dirty="0">
                <a:solidFill>
                  <a:srgbClr val="002060"/>
                </a:solidFill>
              </a:rPr>
              <a:t>. Человек усваивает нормы и образы поведения принятые в </a:t>
            </a:r>
            <a:r>
              <a:rPr lang="ru-RU" sz="2400" dirty="0" smtClean="0">
                <a:solidFill>
                  <a:srgbClr val="002060"/>
                </a:solidFill>
              </a:rPr>
              <a:t>обществе, в </a:t>
            </a:r>
            <a:r>
              <a:rPr lang="ru-RU" sz="2400" dirty="0">
                <a:solidFill>
                  <a:srgbClr val="002060"/>
                </a:solidFill>
              </a:rPr>
              <a:t>котором он живет</a:t>
            </a:r>
            <a:r>
              <a:rPr lang="ru-RU" sz="2400" dirty="0" smtClean="0">
                <a:solidFill>
                  <a:srgbClr val="002060"/>
                </a:solidFill>
              </a:rPr>
              <a:t>, учится </a:t>
            </a:r>
            <a:r>
              <a:rPr lang="ru-RU" sz="2400" dirty="0">
                <a:solidFill>
                  <a:srgbClr val="002060"/>
                </a:solidFill>
              </a:rPr>
              <a:t>взаимодействию с другими людьми ,умению строить отношения  сначала в семье, потом в коллективе сверстников ,далее в масштабах социума.</a:t>
            </a:r>
          </a:p>
          <a:p>
            <a:endParaRPr lang="ru-RU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9361" y="2142148"/>
            <a:ext cx="87211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</a:rPr>
              <a:t>Дошкольный возраст </a:t>
            </a:r>
            <a:r>
              <a:rPr lang="ru-RU" sz="2400" dirty="0">
                <a:solidFill>
                  <a:srgbClr val="002060"/>
                </a:solidFill>
              </a:rPr>
              <a:t>- это период приобщения ребенка к познанию окружающего мира, период его начальной социализации. Высокая восприимчивость детей дошкольного возраста, легкая  обучаемость , благодаря пластичности нервной системы, создают благоприятные возможности для успешного нравственного воспитания и социального развития личности.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14333" y="188640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Чтобы способствовать социальному развитию ребенка , необходимо поощрять всевозможные формы игры. Присмотритесь как играют дети :чаще  всего они в игровой форме воспроизводят быт взрослых. </a:t>
            </a:r>
            <a:r>
              <a:rPr lang="ru-RU" sz="2800" dirty="0" smtClean="0"/>
              <a:t>«Повара»: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43" y="270892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60105"/>
            <a:ext cx="256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«Парикмахер»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46509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89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процессе игры дети быстро развиваются и физически , и психически , и эмоционально , и социально . В  процессе игры ребенок  как бы создаёт ситуацию максимально приближенную к </a:t>
            </a:r>
            <a:r>
              <a:rPr lang="ru-RU" sz="2800" dirty="0" smtClean="0"/>
              <a:t>действительности, воображая </a:t>
            </a:r>
            <a:r>
              <a:rPr lang="ru-RU" sz="2800" dirty="0"/>
              <a:t>и фантазируя </a:t>
            </a:r>
            <a:r>
              <a:rPr lang="ru-RU" sz="2800" dirty="0" smtClean="0"/>
              <a:t>что-либо.</a:t>
            </a:r>
          </a:p>
          <a:p>
            <a:r>
              <a:rPr lang="ru-RU" sz="2800" dirty="0" smtClean="0"/>
              <a:t>Таким </a:t>
            </a:r>
            <a:r>
              <a:rPr lang="ru-RU" sz="2800" dirty="0"/>
              <a:t>образом он старается почувствовать себя взрослым , примеряя его поведение на </a:t>
            </a:r>
            <a:r>
              <a:rPr lang="ru-RU" sz="2800" dirty="0" smtClean="0"/>
              <a:t>себя. Процесс </a:t>
            </a:r>
            <a:r>
              <a:rPr lang="ru-RU" sz="2800" dirty="0"/>
              <a:t>игры позволяет детям проработать различные пути и варианты того , как можно разрешить конфликтные ситуации ,выразить  свое недовольство , одобрить или поддержать.</a:t>
            </a:r>
          </a:p>
          <a:p>
            <a:endParaRPr lang="ru-RU" sz="280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нашем дошкольном отделении дети любят играть в подвижные игры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8" y="1761077"/>
            <a:ext cx="4048100" cy="303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88650"/>
            <a:ext cx="3974571" cy="29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93909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7536" y="791126"/>
            <a:ext cx="430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В игры с конструктором: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70" y="1700808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05091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18077" y="981889"/>
            <a:ext cx="8321546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>Для социального развития дошкольников огромное значение имеет не только игра. Занятия , беседы , знакомство  с музыкой ,чтение книг, упражнения ,наблюдения , обсуждение различных  ситуаций , поощрение взаимопомощи и сотрудничества детей , их нравственных поступков - все это становиться кирпичиками , из которых складывается личность человека.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AWJJH2MPE6E2-1954848387-419</_dlc_DocId>
    <_dlc_DocIdUrl xmlns="4a252ca3-5a62-4c1c-90a6-29f4710e47f8">
      <Url>http://edu-sps.koiro.local/sch_int_12/_layouts/15/DocIdRedir.aspx?ID=AWJJH2MPE6E2-1954848387-419</Url>
      <Description>AWJJH2MPE6E2-1954848387-419</Description>
    </_dlc_DocIdUrl>
  </documentManagement>
</p:properties>
</file>

<file path=customXml/itemProps1.xml><?xml version="1.0" encoding="utf-8"?>
<ds:datastoreItem xmlns:ds="http://schemas.openxmlformats.org/officeDocument/2006/customXml" ds:itemID="{8587127A-BC0F-4B91-A9A2-B0F5E6753B85}"/>
</file>

<file path=customXml/itemProps2.xml><?xml version="1.0" encoding="utf-8"?>
<ds:datastoreItem xmlns:ds="http://schemas.openxmlformats.org/officeDocument/2006/customXml" ds:itemID="{C10D9E27-256D-4FB2-9FF8-97DE77223689}"/>
</file>

<file path=customXml/itemProps3.xml><?xml version="1.0" encoding="utf-8"?>
<ds:datastoreItem xmlns:ds="http://schemas.openxmlformats.org/officeDocument/2006/customXml" ds:itemID="{5CE54E9C-B932-4867-ACF4-FF68AE8F23C4}"/>
</file>

<file path=customXml/itemProps4.xml><?xml version="1.0" encoding="utf-8"?>
<ds:datastoreItem xmlns:ds="http://schemas.openxmlformats.org/officeDocument/2006/customXml" ds:itemID="{C63D0E29-621D-4BF4-B7FA-9CB6C58645B5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</TotalTime>
  <Words>433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User</cp:lastModifiedBy>
  <cp:revision>46</cp:revision>
  <dcterms:created xsi:type="dcterms:W3CDTF">2013-04-17T17:40:49Z</dcterms:created>
  <dcterms:modified xsi:type="dcterms:W3CDTF">2018-03-28T07:18:54Z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0x010100A1A6CACF22589F4EB996AFE4A06F0E97</vt:lpwstr>
  </property>
  <property fmtid="{D5CDD505-2E9C-101B-9397-08002B2CF9AE}" pid="3" name="_dlc_DocIdItemGuid">
    <vt:lpwstr>bdc3fa37-4f15-400b-81d7-e96318143d3a</vt:lpwstr>
  </property>
</Properties>
</file>