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3" r:id="rId8"/>
    <p:sldId id="272" r:id="rId9"/>
    <p:sldId id="263" r:id="rId10"/>
    <p:sldId id="274" r:id="rId11"/>
    <p:sldId id="264" r:id="rId12"/>
    <p:sldId id="275" r:id="rId13"/>
    <p:sldId id="266" r:id="rId14"/>
    <p:sldId id="265" r:id="rId15"/>
    <p:sldId id="267" r:id="rId16"/>
    <p:sldId id="268" r:id="rId17"/>
    <p:sldId id="269" r:id="rId18"/>
    <p:sldId id="270" r:id="rId19"/>
    <p:sldId id="276" r:id="rId20"/>
    <p:sldId id="277" r:id="rId21"/>
    <p:sldId id="27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4660"/>
  </p:normalViewPr>
  <p:slideViewPr>
    <p:cSldViewPr>
      <p:cViewPr varScale="1">
        <p:scale>
          <a:sx n="86" d="100"/>
          <a:sy n="86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643934" y="5929330"/>
            <a:ext cx="500066" cy="571480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терем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75803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7772400" cy="1928801"/>
          </a:xfrm>
        </p:spPr>
        <p:txBody>
          <a:bodyPr>
            <a:prstTxWarp prst="textChevron">
              <a:avLst>
                <a:gd name="adj" fmla="val 22505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Теремок</a:t>
            </a:r>
            <a:endParaRPr lang="ru-RU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611560" y="4437112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мышка, я лягушка.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А ты кто?  </a:t>
            </a:r>
          </a:p>
        </p:txBody>
      </p:sp>
      <p:pic>
        <p:nvPicPr>
          <p:cNvPr id="3074" name="Picture 2" descr="C:\Users\Аня\Desktop\0012-012--JA-myshka-norushka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669674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683568" y="4581128"/>
            <a:ext cx="7400948" cy="22768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заяц.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Иди к нам жить.</a:t>
            </a:r>
          </a:p>
        </p:txBody>
      </p:sp>
      <p:pic>
        <p:nvPicPr>
          <p:cNvPr id="7171" name="Picture 3" descr="C:\Users\Аня\Desktop\0008-008--JA-myshka-norus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768752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539552" y="4643445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Бежит по лесу лиса.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Тук-тук-тук.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Кто в тереме живёт?</a:t>
            </a:r>
          </a:p>
        </p:txBody>
      </p:sp>
      <p:pic>
        <p:nvPicPr>
          <p:cNvPr id="8194" name="Picture 2" descr="C:\Users\Аня\Desktop\0009-009-Idjot-lisichka-sestri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7272808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4725144"/>
            <a:ext cx="7400948" cy="2132856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мышка, я лягушка, я заяц.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А ты кто?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9218" name="Picture 2" descr="C:\Users\Аня\Desktop\0010-010--JA-myshka-norus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7416824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323528" y="4643445"/>
            <a:ext cx="7920880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лиса.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Иди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 нам, будем жить вместе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.</a:t>
            </a:r>
          </a:p>
        </p:txBody>
      </p:sp>
      <p:pic>
        <p:nvPicPr>
          <p:cNvPr id="4098" name="Picture 2" descr="C:\Users\Аня\Desktop\0009-009-Idjot-lisichka-sestri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6408712" cy="460851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4509120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Идет по лесу волк.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Тук-тук-тук.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Кто в тереме живёт?</a:t>
            </a:r>
          </a:p>
        </p:txBody>
      </p:sp>
      <p:pic>
        <p:nvPicPr>
          <p:cNvPr id="10242" name="Picture 2" descr="C:\Users\Аня\Desktop\0011-011-Pribezhal-volchok-seryj-bochok-i-sprashivaet-Kto-kto-v-teremochke-zhivjo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7056784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251520" y="4509120"/>
            <a:ext cx="8064896" cy="2348881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мышка, я лягушка, я заяц, я лиса.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волк.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Иди к нам жить. </a:t>
            </a:r>
          </a:p>
        </p:txBody>
      </p:sp>
      <p:pic>
        <p:nvPicPr>
          <p:cNvPr id="11266" name="Picture 2" descr="C:\Users\Аня\Desktop\0012-012--JA-myshka-norushka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7560839" cy="4464495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4437112"/>
            <a:ext cx="7400948" cy="2420889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Идет по лесу медведь.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Тук-тук-тук.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Кто в тереме живет?</a:t>
            </a:r>
          </a:p>
        </p:txBody>
      </p:sp>
      <p:pic>
        <p:nvPicPr>
          <p:cNvPr id="5122" name="Picture 2" descr="C:\Users\Аня\Desktop\0013-013-Vdrug-idjot-mimo-medved-kosolapy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2656"/>
            <a:ext cx="4392488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4643446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мышка, я лягушка, я заяц, я лиса, я волк.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 ты кто?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147" name="Picture 3" descr="C:\Users\Аня\Desktop\img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6552728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4643446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медведь.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Хочу с вами жить.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122" name="Picture 2" descr="C:\Users\Аня\Desktop\0013-013-Vdrug-idjot-mimo-medved-kosolapy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6632"/>
            <a:ext cx="4392488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5301208"/>
            <a:ext cx="7615262" cy="13572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Вот теремок. Он стоит в лесу.</a:t>
            </a:r>
          </a:p>
        </p:txBody>
      </p:sp>
      <p:pic>
        <p:nvPicPr>
          <p:cNvPr id="1026" name="Picture 2" descr="C:\Users\Аня\Desktop\0001-001-Skazka-Teremo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8208912" cy="518457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4643446"/>
            <a:ext cx="8003232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Нет, нет, нет.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Ты большой.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Сломаешь теремок.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170" name="Picture 2" descr="C:\Users\Аня\Desktop\t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7488832" cy="460851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611560" y="4643445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Сел медведь и сломал теремок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. </a:t>
            </a:r>
          </a:p>
        </p:txBody>
      </p:sp>
      <p:pic>
        <p:nvPicPr>
          <p:cNvPr id="1026" name="Picture 2" descr="C:\Users\Аня\Desktop\0014-014-Medved-i-polez-v-teremo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768752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755576" y="5000635"/>
            <a:ext cx="7400948" cy="185736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Идёт по лесу мышка.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Тук-тук-тук. Кто тут живёт?</a:t>
            </a:r>
          </a:p>
        </p:txBody>
      </p:sp>
      <p:pic>
        <p:nvPicPr>
          <p:cNvPr id="2050" name="Picture 2" descr="C:\Users\Аня\Desktop\0003-003-Stojal-v-pole-teremo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1"/>
            <a:ext cx="7344816" cy="482453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899592" y="4869160"/>
            <a:ext cx="7400948" cy="185736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Нет никого.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тут буду жить.</a:t>
            </a:r>
          </a:p>
        </p:txBody>
      </p:sp>
      <p:pic>
        <p:nvPicPr>
          <p:cNvPr id="3074" name="Picture 2" descr="C:\Users\Аня\Desktop\0004-004--Kto-kto-v-teremochke-zhivjot-kto-kto-v-nevysokom-zhivjo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6632"/>
            <a:ext cx="7272808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611560" y="4725144"/>
            <a:ext cx="7400948" cy="185736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Прыгает по лесу лягушка.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Тук-тук-тук. </a:t>
            </a:r>
          </a:p>
        </p:txBody>
      </p:sp>
      <p:pic>
        <p:nvPicPr>
          <p:cNvPr id="4098" name="Picture 2" descr="C:\Users\Аня\Desktop\0005-005-Priskakala-k-teremu-ljagushka-kvakushka-i-sprashivaet-kto-kto-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8640"/>
            <a:ext cx="6552728" cy="4669119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4653136"/>
            <a:ext cx="7400948" cy="185736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Кто в тереме живет?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мышка.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122" name="Picture 2" descr="C:\Users\Аня\Desktop\0006-006--JA-myshka-norushka-a-ty-kt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5904656" cy="460851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1115616" y="4653136"/>
            <a:ext cx="6552728" cy="185736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 ты кто?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 лягушка.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 descr="C:\Users\Аня\Desktop\0005-005-Priskakala-k-teremu-ljagushka-kvakushka-i-sprashivaet-kto-kto-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8640"/>
            <a:ext cx="6048672" cy="4454798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755576" y="4653136"/>
            <a:ext cx="6912768" cy="185736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Заходи ко мне. 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Будем жить вместе.  </a:t>
            </a:r>
          </a:p>
        </p:txBody>
      </p:sp>
      <p:pic>
        <p:nvPicPr>
          <p:cNvPr id="1026" name="Picture 2" descr="C:\Users\Аня\Desktop\0008-008--JA-myshka-norus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6632"/>
            <a:ext cx="5328592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67000">
              <a:srgbClr val="85C2FF"/>
            </a:gs>
            <a:gs pos="72000">
              <a:srgbClr val="FFFF00"/>
            </a:gs>
            <a:gs pos="100000">
              <a:srgbClr val="00B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683568" y="4643445"/>
            <a:ext cx="7400948" cy="2214555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Бежит по лесу заяц.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Тук-тук-тук.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Кто в тереме живет?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</a:t>
            </a:r>
          </a:p>
        </p:txBody>
      </p:sp>
      <p:pic>
        <p:nvPicPr>
          <p:cNvPr id="7" name="Picture 2" descr="C:\Users\Аня\Desktop\0007-007-Bezhal-mimo-zajchik-pobegajchi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6840760" cy="4086225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AWJJH2MPE6E2-1954848387-418</_dlc_DocId>
    <_dlc_DocIdUrl xmlns="4a252ca3-5a62-4c1c-90a6-29f4710e47f8">
      <Url>http://edu-sps.koiro.local/sch_int_12/_layouts/15/DocIdRedir.aspx?ID=AWJJH2MPE6E2-1954848387-418</Url>
      <Description>AWJJH2MPE6E2-1954848387-418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A6CACF22589F4EB996AFE4A06F0E97" ma:contentTypeVersion="49" ma:contentTypeDescription="Создание документа." ma:contentTypeScope="" ma:versionID="c104f9fe99b7342d297a16d4d6daf54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DADAFD-9245-43BE-9997-3421AB74EAA8}"/>
</file>

<file path=customXml/itemProps2.xml><?xml version="1.0" encoding="utf-8"?>
<ds:datastoreItem xmlns:ds="http://schemas.openxmlformats.org/officeDocument/2006/customXml" ds:itemID="{FFB6441E-A166-4E05-980B-1FD2627BB388}"/>
</file>

<file path=customXml/itemProps3.xml><?xml version="1.0" encoding="utf-8"?>
<ds:datastoreItem xmlns:ds="http://schemas.openxmlformats.org/officeDocument/2006/customXml" ds:itemID="{A4E7F423-37A8-47A6-BA30-D3750EC06F45}"/>
</file>

<file path=customXml/itemProps4.xml><?xml version="1.0" encoding="utf-8"?>
<ds:datastoreItem xmlns:ds="http://schemas.openxmlformats.org/officeDocument/2006/customXml" ds:itemID="{6E3ED0EE-FF81-4899-9961-59C2473E4FA1}"/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85</Words>
  <Application>Microsoft Office PowerPoint</Application>
  <PresentationFormat>Экран (4:3)</PresentationFormat>
  <Paragraphs>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Теремок</vt:lpstr>
      <vt:lpstr>Вот теремок. Он стоит в лесу.</vt:lpstr>
      <vt:lpstr>Идёт по лесу мышка. Тук-тук-тук. Кто тут живёт?</vt:lpstr>
      <vt:lpstr>Нет никого.  Я тут буду жить.</vt:lpstr>
      <vt:lpstr>Прыгает по лесу лягушка.  Тук-тук-тук. </vt:lpstr>
      <vt:lpstr> Кто в тереме живет? Я мышка. </vt:lpstr>
      <vt:lpstr> А ты кто? Я лягушка. </vt:lpstr>
      <vt:lpstr>Заходи ко мне.  Будем жить вместе.  </vt:lpstr>
      <vt:lpstr>Бежит по лесу заяц. Тук-тук-тук. Кто в тереме живет?    </vt:lpstr>
      <vt:lpstr>Я мышка, я лягушка.  А ты кто?  </vt:lpstr>
      <vt:lpstr>Я заяц. Иди к нам жить.</vt:lpstr>
      <vt:lpstr>Бежит по лесу лиса.  Тук-тук-тук.  Кто в тереме живёт?</vt:lpstr>
      <vt:lpstr>Я мышка, я лягушка, я заяц.  А ты кто? </vt:lpstr>
      <vt:lpstr>Я лиса. Иди к нам, будем жить вместе.</vt:lpstr>
      <vt:lpstr>Идет по лесу волк.  Тук-тук-тук.  Кто в тереме живёт?</vt:lpstr>
      <vt:lpstr>Я мышка, я лягушка, я заяц, я лиса.  Я волк. Иди к нам жить. </vt:lpstr>
      <vt:lpstr>Идет по лесу медведь.  Тук-тук-тук.  Кто в тереме живет?</vt:lpstr>
      <vt:lpstr> Я мышка, я лягушка, я заяц, я лиса, я волк. А ты кто? </vt:lpstr>
      <vt:lpstr> Я медведь. Хочу с вами жить. </vt:lpstr>
      <vt:lpstr> Нет, нет, нет. Ты большой. Сломаешь теремок. </vt:lpstr>
      <vt:lpstr>Сел медведь и сломал теремок.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Аня</cp:lastModifiedBy>
  <cp:revision>164</cp:revision>
  <dcterms:modified xsi:type="dcterms:W3CDTF">2016-02-23T14:52:06Z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0x010100A1A6CACF22589F4EB996AFE4A06F0E97</vt:lpwstr>
  </property>
  <property fmtid="{D5CDD505-2E9C-101B-9397-08002B2CF9AE}" pid="3" name="_dlc_DocIdItemGuid">
    <vt:lpwstr>001b120b-3161-4cb0-bdfb-11f3b3c849e2</vt:lpwstr>
  </property>
</Properties>
</file>