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sldIdLst>
    <p:sldId id="261" r:id="rId2"/>
    <p:sldId id="256" r:id="rId3"/>
    <p:sldId id="257" r:id="rId4"/>
    <p:sldId id="264" r:id="rId5"/>
    <p:sldId id="258" r:id="rId6"/>
    <p:sldId id="265" r:id="rId7"/>
    <p:sldId id="259" r:id="rId8"/>
    <p:sldId id="266" r:id="rId9"/>
    <p:sldId id="260" r:id="rId10"/>
    <p:sldId id="262" r:id="rId11"/>
    <p:sldId id="267" r:id="rId12"/>
    <p:sldId id="263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1062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customXml" Target="../customXml/item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84402-FD24-47BF-9E92-8672A93D6D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47890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D54D9-F588-4979-8238-FB726D769D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348997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E1389-E7BC-4FCE-80D0-EA26038BE6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711530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C8492-92CD-4C51-8751-470A2CE966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399236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CE89C-579C-4684-A182-6F8C06EE36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071523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EC653-43B3-4402-AA07-0AB876E609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462119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EE17D-62DB-4F73-83E8-1036F1002F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174387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8FEFE-80FC-4BD2-8014-ED28833E8D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533910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3818B-002E-4169-A352-CD44913828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674165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4B380-F234-4B1B-98EA-1BC714EF4A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310238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E694C-8A32-48B4-AADE-8949AE6076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805455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E4EEE22-5D7D-4BC2-8D27-9F0A1FBD30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62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8229600" cy="1439862"/>
          </a:xfrm>
        </p:spPr>
        <p:txBody>
          <a:bodyPr/>
          <a:lstStyle/>
          <a:p>
            <a:pPr eaLnBrk="1" hangingPunct="1"/>
            <a:r>
              <a:rPr lang="ru-RU" sz="5400" b="1" smtClean="0">
                <a:solidFill>
                  <a:schemeClr val="tx1"/>
                </a:solidFill>
                <a:latin typeface="Comic Sans MS" pitchFamily="66" charset="0"/>
              </a:rPr>
              <a:t>«</a:t>
            </a:r>
            <a:r>
              <a:rPr lang="ru-RU" sz="7200" b="1" smtClean="0">
                <a:solidFill>
                  <a:schemeClr val="tx1"/>
                </a:solidFill>
                <a:latin typeface="Comic Sans MS" pitchFamily="66" charset="0"/>
              </a:rPr>
              <a:t>Мир детства</a:t>
            </a:r>
            <a:r>
              <a:rPr lang="ru-RU" sz="5400" b="1" smtClean="0">
                <a:solidFill>
                  <a:schemeClr val="tx1"/>
                </a:solidFill>
                <a:latin typeface="Comic Sans MS" pitchFamily="66" charset="0"/>
              </a:rPr>
              <a:t>»</a:t>
            </a:r>
            <a:r>
              <a:rPr lang="ru-RU" sz="400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2051" name="Picture 3" descr="C:\Users\User\Desktop\фото для брошюры\DSCN30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32856"/>
            <a:ext cx="6036146" cy="358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" t="42984" r="46448" b="9253"/>
          <a:stretch>
            <a:fillRect/>
          </a:stretch>
        </p:blipFill>
        <p:spPr bwMode="auto">
          <a:xfrm rot="2137912">
            <a:off x="4938713" y="533400"/>
            <a:ext cx="353060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0" t="50000" r="4852" b="14072"/>
          <a:stretch>
            <a:fillRect/>
          </a:stretch>
        </p:blipFill>
        <p:spPr bwMode="auto">
          <a:xfrm rot="2474919">
            <a:off x="5154613" y="3903663"/>
            <a:ext cx="3403600" cy="23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C:\Users\User\Desktop\Scan2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89" r="65341" b="1656"/>
          <a:stretch>
            <a:fillRect/>
          </a:stretch>
        </p:blipFill>
        <p:spPr bwMode="auto">
          <a:xfrm rot="5155292">
            <a:off x="1251744" y="-654844"/>
            <a:ext cx="2693988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 descr="C:\Users\User\Desktop\Scan2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59" b="58647"/>
          <a:stretch>
            <a:fillRect/>
          </a:stretch>
        </p:blipFill>
        <p:spPr bwMode="auto">
          <a:xfrm rot="5155292">
            <a:off x="898525" y="2867026"/>
            <a:ext cx="34004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r>
              <a:rPr lang="ru-RU" sz="6000" b="1" smtClean="0"/>
              <a:t>Флэш-моб</a:t>
            </a:r>
          </a:p>
        </p:txBody>
      </p:sp>
      <p:sp>
        <p:nvSpPr>
          <p:cNvPr id="12291" name="Объект 2"/>
          <p:cNvSpPr>
            <a:spLocks noGrp="1"/>
          </p:cNvSpPr>
          <p:nvPr>
            <p:ph idx="1"/>
          </p:nvPr>
        </p:nvSpPr>
        <p:spPr>
          <a:xfrm>
            <a:off x="457200" y="1988841"/>
            <a:ext cx="8229600" cy="288032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ru-RU" sz="8000" b="1" dirty="0" smtClean="0"/>
              <a:t>«Кнопочки</a:t>
            </a:r>
            <a:r>
              <a:rPr lang="ru-RU" sz="7200" b="1" dirty="0" smtClean="0"/>
              <a:t>».</a:t>
            </a:r>
            <a:endParaRPr lang="ru-RU" sz="7200" b="1" dirty="0" smtClean="0"/>
          </a:p>
        </p:txBody>
      </p:sp>
    </p:spTree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00262" y="332656"/>
            <a:ext cx="7129462" cy="6192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</a:rPr>
              <a:t>Мир детства </a:t>
            </a:r>
          </a:p>
          <a:p>
            <a:pPr algn="ctr">
              <a:defRPr/>
            </a:pPr>
            <a:endParaRPr lang="ru-RU" sz="3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</a:rPr>
              <a:t>Много сладостей, подарков, </a:t>
            </a:r>
          </a:p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</a:rPr>
              <a:t>Нет проблем и нет забот! </a:t>
            </a:r>
          </a:p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</a:rPr>
              <a:t>Каждый день проходит ярко </a:t>
            </a:r>
          </a:p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</a:rPr>
              <a:t>Словно праздник круглый год! </a:t>
            </a:r>
          </a:p>
          <a:p>
            <a:pPr algn="ctr">
              <a:defRPr/>
            </a:pPr>
            <a:endParaRPr lang="ru-RU" sz="3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</a:rPr>
              <a:t>Так живем мы в Мире детства </a:t>
            </a:r>
          </a:p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</a:rPr>
              <a:t>Попадешь сюда лишь раз! </a:t>
            </a:r>
          </a:p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</a:rPr>
              <a:t>Пусть подольше детство длится! </a:t>
            </a:r>
          </a:p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</a:rPr>
              <a:t>Вот такой наш наказ!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2119789"/>
            <a:ext cx="61926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260350"/>
            <a:ext cx="4465638" cy="6327775"/>
          </a:xfrm>
        </p:spPr>
        <p:txBody>
          <a:bodyPr/>
          <a:lstStyle/>
          <a:p>
            <a:pPr algn="l" eaLnBrk="1" hangingPunct="1"/>
            <a:r>
              <a:rPr lang="ru-RU" sz="4400" b="1" smtClean="0">
                <a:latin typeface="Comic Sans MS" pitchFamily="66" charset="0"/>
              </a:rPr>
              <a:t>Мы в дошкольном все живём!</a:t>
            </a:r>
            <a:endParaRPr lang="en-US" sz="4400" b="1" smtClean="0">
              <a:latin typeface="Comic Sans MS" pitchFamily="66" charset="0"/>
            </a:endParaRPr>
          </a:p>
          <a:p>
            <a:pPr algn="l" eaLnBrk="1" hangingPunct="1"/>
            <a:r>
              <a:rPr lang="ru-RU" sz="4400" b="1" smtClean="0">
                <a:latin typeface="Comic Sans MS" pitchFamily="66" charset="0"/>
              </a:rPr>
              <a:t>Тут играем и рисуем</a:t>
            </a:r>
          </a:p>
          <a:p>
            <a:pPr algn="l" eaLnBrk="1" hangingPunct="1"/>
            <a:r>
              <a:rPr lang="ru-RU" sz="4400" b="1" smtClean="0">
                <a:latin typeface="Comic Sans MS" pitchFamily="66" charset="0"/>
              </a:rPr>
              <a:t>Считаем и танцуем</a:t>
            </a:r>
          </a:p>
          <a:p>
            <a:pPr algn="l" eaLnBrk="1" hangingPunct="1"/>
            <a:r>
              <a:rPr lang="ru-RU" sz="4400" b="1" smtClean="0">
                <a:latin typeface="Comic Sans MS" pitchFamily="66" charset="0"/>
              </a:rPr>
              <a:t>Смеёмся и поём.</a:t>
            </a:r>
          </a:p>
        </p:txBody>
      </p:sp>
      <p:pic>
        <p:nvPicPr>
          <p:cNvPr id="3075" name="Picture 4" descr="C:\Users\User\Desktop\Scan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38405">
            <a:off x="4934744" y="685006"/>
            <a:ext cx="3079750" cy="46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Ура! Ура! </a:t>
            </a:r>
            <a:br>
              <a:rPr lang="ru-RU" b="1" smtClean="0"/>
            </a:br>
            <a:r>
              <a:rPr lang="ru-RU" b="1" smtClean="0"/>
              <a:t>Играть пора!</a:t>
            </a:r>
          </a:p>
        </p:txBody>
      </p:sp>
      <p:sp>
        <p:nvSpPr>
          <p:cNvPr id="409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100" name="Picture 5" descr="D:\ФОТО ДОШКОЛЬНИКИ\фото 2014-2015 учебный год\В гостях у Снегурочки\Новая папка (3)\0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19263"/>
            <a:ext cx="6192688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/>
              <a:t>Игра «Карусель»</a:t>
            </a:r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784725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ru-RU" sz="3600" b="1" smtClean="0"/>
              <a:t>Еле, еле, еле, еле завертелись карусели.</a:t>
            </a:r>
          </a:p>
          <a:p>
            <a:pPr marL="0" indent="0" algn="ctr">
              <a:buFontTx/>
              <a:buNone/>
            </a:pPr>
            <a:r>
              <a:rPr lang="ru-RU" sz="3600" b="1" smtClean="0"/>
              <a:t>А потом, потом, потом</a:t>
            </a:r>
          </a:p>
          <a:p>
            <a:pPr marL="0" indent="0" algn="ctr">
              <a:buFontTx/>
              <a:buNone/>
            </a:pPr>
            <a:r>
              <a:rPr lang="ru-RU" sz="3600" b="1" smtClean="0"/>
              <a:t>Всё бегом, бегом, бегом.</a:t>
            </a:r>
          </a:p>
          <a:p>
            <a:pPr marL="0" indent="0" algn="ctr">
              <a:buFontTx/>
              <a:buNone/>
            </a:pPr>
            <a:r>
              <a:rPr lang="ru-RU" sz="3600" b="1" smtClean="0"/>
              <a:t>Тише, тише, не спешите</a:t>
            </a:r>
          </a:p>
          <a:p>
            <a:pPr marL="0" indent="0" algn="ctr">
              <a:buFontTx/>
              <a:buNone/>
            </a:pPr>
            <a:r>
              <a:rPr lang="ru-RU" sz="3600" b="1" smtClean="0"/>
              <a:t>карусель остановите.</a:t>
            </a:r>
          </a:p>
          <a:p>
            <a:pPr marL="0" indent="0" algn="ctr">
              <a:buFontTx/>
              <a:buNone/>
            </a:pPr>
            <a:r>
              <a:rPr lang="ru-RU" sz="3600" b="1" smtClean="0"/>
              <a:t>Раз – два, раз – два</a:t>
            </a:r>
          </a:p>
          <a:p>
            <a:pPr marL="0" indent="0" algn="ctr">
              <a:buFontTx/>
              <a:buNone/>
            </a:pPr>
            <a:r>
              <a:rPr lang="ru-RU" sz="3600" b="1" smtClean="0"/>
              <a:t>Вот и кончилась игра!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04813"/>
            <a:ext cx="8362950" cy="2232025"/>
          </a:xfrm>
        </p:spPr>
        <p:txBody>
          <a:bodyPr/>
          <a:lstStyle/>
          <a:p>
            <a:pPr eaLnBrk="1" hangingPunct="1"/>
            <a:r>
              <a:rPr lang="ru-RU" sz="6000" b="1" smtClean="0">
                <a:latin typeface="Comic Sans MS" pitchFamily="66" charset="0"/>
              </a:rPr>
              <a:t>Поиграем, отдохнём и на занятия пойдём</a:t>
            </a:r>
          </a:p>
        </p:txBody>
      </p:sp>
      <p:pic>
        <p:nvPicPr>
          <p:cNvPr id="6147" name="Picture 4" descr="C:\Users\User\Desktop\Scan2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924175"/>
            <a:ext cx="5427663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Будем рисовать</a:t>
            </a: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4"/>
          <a:stretch>
            <a:fillRect/>
          </a:stretch>
        </p:blipFill>
        <p:spPr bwMode="auto">
          <a:xfrm>
            <a:off x="250825" y="1341438"/>
            <a:ext cx="4581525" cy="319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7" descr="http://2.bp.blogspot.com/-_TkDu2FDK8U/UXGHoETd29I/AAAAAAAAAbg/NEj74T5_kYs/s1600/ani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574925"/>
            <a:ext cx="2736850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457325"/>
            <a:ext cx="8640763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8737"/>
          </a:xfrm>
        </p:spPr>
        <p:txBody>
          <a:bodyPr/>
          <a:lstStyle/>
          <a:p>
            <a:pPr eaLnBrk="1" hangingPunct="1"/>
            <a:endParaRPr lang="ru-RU" sz="6000" b="1" smtClean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8229600" cy="53609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4400" b="1" smtClean="0">
                <a:latin typeface="Comic Sans MS" pitchFamily="66" charset="0"/>
              </a:rPr>
              <a:t>Мы играли, рисовали,   </a:t>
            </a:r>
          </a:p>
          <a:p>
            <a:pPr eaLnBrk="1" hangingPunct="1">
              <a:buFontTx/>
              <a:buNone/>
            </a:pPr>
            <a:r>
              <a:rPr lang="ru-RU" sz="4400" b="1" smtClean="0">
                <a:latin typeface="Comic Sans MS" pitchFamily="66" charset="0"/>
              </a:rPr>
              <a:t>        прыгали, считали </a:t>
            </a:r>
          </a:p>
          <a:p>
            <a:pPr eaLnBrk="1" hangingPunct="1">
              <a:buFontTx/>
              <a:buNone/>
            </a:pPr>
            <a:r>
              <a:rPr lang="ru-RU" sz="4400" b="1" smtClean="0">
                <a:latin typeface="Comic Sans MS" pitchFamily="66" charset="0"/>
              </a:rPr>
              <a:t>    наши пальчики устали!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8229600" cy="1143000"/>
          </a:xfrm>
        </p:spPr>
        <p:txBody>
          <a:bodyPr/>
          <a:lstStyle/>
          <a:p>
            <a:r>
              <a:rPr lang="ru-RU" b="1" smtClean="0"/>
              <a:t>Пальчиковая гимнастика</a:t>
            </a:r>
          </a:p>
        </p:txBody>
      </p:sp>
      <p:sp>
        <p:nvSpPr>
          <p:cNvPr id="9219" name="Объект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857750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>
              <a:buFontTx/>
              <a:buNone/>
            </a:pPr>
            <a:r>
              <a:rPr lang="ru-RU" b="1" u="sng" smtClean="0"/>
              <a:t>Дни недели</a:t>
            </a:r>
          </a:p>
          <a:p>
            <a:pPr marL="0" indent="0" algn="ctr">
              <a:buFontTx/>
              <a:buNone/>
            </a:pPr>
            <a:r>
              <a:rPr lang="ru-RU" b="1" smtClean="0"/>
              <a:t>В понедельник я стирала, </a:t>
            </a:r>
          </a:p>
          <a:p>
            <a:pPr marL="0" indent="0" algn="ctr">
              <a:buFontTx/>
              <a:buNone/>
            </a:pPr>
            <a:r>
              <a:rPr lang="ru-RU" b="1" smtClean="0"/>
              <a:t>Пол во вторник подметала. </a:t>
            </a:r>
          </a:p>
          <a:p>
            <a:pPr marL="0" indent="0" algn="ctr">
              <a:buFontTx/>
              <a:buNone/>
            </a:pPr>
            <a:r>
              <a:rPr lang="ru-RU" b="1" smtClean="0"/>
              <a:t>В среду я пекла калач,</a:t>
            </a:r>
          </a:p>
          <a:p>
            <a:pPr marL="0" indent="0" algn="ctr">
              <a:buFontTx/>
              <a:buNone/>
            </a:pPr>
            <a:r>
              <a:rPr lang="ru-RU" b="1" smtClean="0"/>
              <a:t>Весь четверг искала мяч, </a:t>
            </a:r>
          </a:p>
          <a:p>
            <a:pPr marL="0" indent="0" algn="ctr">
              <a:buFontTx/>
              <a:buNone/>
            </a:pPr>
            <a:r>
              <a:rPr lang="ru-RU" b="1" smtClean="0"/>
              <a:t>Чашки в пятницу помыла, </a:t>
            </a:r>
          </a:p>
          <a:p>
            <a:pPr marL="0" indent="0" algn="ctr">
              <a:buFontTx/>
              <a:buNone/>
            </a:pPr>
            <a:r>
              <a:rPr lang="ru-RU" b="1" smtClean="0"/>
              <a:t>А в субботу торт купила. </a:t>
            </a:r>
          </a:p>
          <a:p>
            <a:pPr marL="0" indent="0" algn="ctr">
              <a:buFontTx/>
              <a:buNone/>
            </a:pPr>
            <a:r>
              <a:rPr lang="ru-RU" b="1" smtClean="0"/>
              <a:t>Всех друзей я в  воскресенье</a:t>
            </a:r>
          </a:p>
          <a:p>
            <a:pPr marL="0" indent="0" algn="ctr">
              <a:buFontTx/>
              <a:buNone/>
            </a:pPr>
            <a:r>
              <a:rPr lang="ru-RU" b="1" smtClean="0"/>
              <a:t>Позвала на день рождения.</a:t>
            </a:r>
          </a:p>
        </p:txBody>
      </p:sp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692150"/>
            <a:ext cx="8229600" cy="521811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mtClean="0">
                <a:latin typeface="Comic Sans MS" pitchFamily="66" charset="0"/>
              </a:rPr>
              <a:t>  </a:t>
            </a:r>
            <a:r>
              <a:rPr lang="ru-RU" sz="5400" b="1" smtClean="0">
                <a:latin typeface="Comic Sans MS" pitchFamily="66" charset="0"/>
              </a:rPr>
              <a:t>Дети любят праздники</a:t>
            </a:r>
          </a:p>
          <a:p>
            <a:pPr algn="ctr" eaLnBrk="1" hangingPunct="1">
              <a:buFontTx/>
              <a:buNone/>
            </a:pPr>
            <a:r>
              <a:rPr lang="ru-RU" sz="4800" b="1" smtClean="0">
                <a:latin typeface="Comic Sans MS" pitchFamily="66" charset="0"/>
              </a:rPr>
              <a:t>       Яркие, чудесные.</a:t>
            </a:r>
          </a:p>
          <a:p>
            <a:pPr algn="ctr" eaLnBrk="1" hangingPunct="1">
              <a:buFontTx/>
              <a:buNone/>
            </a:pPr>
            <a:r>
              <a:rPr lang="ru-RU" sz="4800" b="1" smtClean="0">
                <a:latin typeface="Comic Sans MS" pitchFamily="66" charset="0"/>
              </a:rPr>
              <a:t>    Им всегда тут весело </a:t>
            </a:r>
          </a:p>
          <a:p>
            <a:pPr algn="ctr" eaLnBrk="1" hangingPunct="1">
              <a:buFontTx/>
              <a:buNone/>
            </a:pPr>
            <a:r>
              <a:rPr lang="ru-RU" sz="4800" b="1" smtClean="0">
                <a:latin typeface="Comic Sans MS" pitchFamily="66" charset="0"/>
              </a:rPr>
              <a:t>      и очень интересно !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Муниципалитет xmlns="4a252ca3-5a62-4c1c-90a6-29f4710e47f8" xsi:nil="true"/>
    <_dlc_DocId xmlns="4a252ca3-5a62-4c1c-90a6-29f4710e47f8">AWJJH2MPE6E2-1954848387-132</_dlc_DocId>
    <_dlc_DocIdUrl xmlns="4a252ca3-5a62-4c1c-90a6-29f4710e47f8">
      <Url>http://edu-sps.koiro.local/sch_int_12/_layouts/15/DocIdRedir.aspx?ID=AWJJH2MPE6E2-1954848387-132</Url>
      <Description>AWJJH2MPE6E2-1954848387-132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1A6CACF22589F4EB996AFE4A06F0E97" ma:contentTypeVersion="49" ma:contentTypeDescription="Создание документа." ma:contentTypeScope="" ma:versionID="c104f9fe99b7342d297a16d4d6daf548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44a09e9edb872ac5036bd0f6a4ce01f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Муниципалитет" minOccurs="0"/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Муниципалитет" ma:index="8" nillable="true" ma:displayName="Муниципалитет" ma:list="{583966a8-86ba-4b4b-b2db-c7518df76d9e}" ma:internalName="_x041c__x0443__x043d__x0438__x0446__x0438__x043f__x0430__x043b__x0438__x0442__x0435__x0442_" ma:showField="Title" ma:web="4a252ca3-5a62-4c1c-90a6-29f4710e47f8">
      <xsd:simpleType>
        <xsd:restriction base="dms:Lookup"/>
      </xsd:simpleType>
    </xsd:element>
    <xsd:element name="SharedWithUsers" ma:index="9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10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1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5C4AF3-9E54-46B8-A6F4-963C49013EFB}"/>
</file>

<file path=customXml/itemProps2.xml><?xml version="1.0" encoding="utf-8"?>
<ds:datastoreItem xmlns:ds="http://schemas.openxmlformats.org/officeDocument/2006/customXml" ds:itemID="{0786D8FB-100E-47C7-856A-F831081C49C1}"/>
</file>

<file path=customXml/itemProps3.xml><?xml version="1.0" encoding="utf-8"?>
<ds:datastoreItem xmlns:ds="http://schemas.openxmlformats.org/officeDocument/2006/customXml" ds:itemID="{65E29EAC-2F9A-4BEE-BAD2-E68899F1DCAF}"/>
</file>

<file path=customXml/itemProps4.xml><?xml version="1.0" encoding="utf-8"?>
<ds:datastoreItem xmlns:ds="http://schemas.openxmlformats.org/officeDocument/2006/customXml" ds:itemID="{8692948B-E926-4E3D-BA31-97D601C7E2D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</TotalTime>
  <Words>209</Words>
  <Application>Microsoft Office PowerPoint</Application>
  <PresentationFormat>Экран (4:3)</PresentationFormat>
  <Paragraphs>47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Оформление по умолчанию</vt:lpstr>
      <vt:lpstr>«Мир детства» </vt:lpstr>
      <vt:lpstr>Презентация PowerPoint</vt:lpstr>
      <vt:lpstr>Ура! Ура!  Играть пора!</vt:lpstr>
      <vt:lpstr>Игра «Карусель»</vt:lpstr>
      <vt:lpstr>Поиграем, отдохнём и на занятия пойдём</vt:lpstr>
      <vt:lpstr>Будем рисовать</vt:lpstr>
      <vt:lpstr>Презентация PowerPoint</vt:lpstr>
      <vt:lpstr>Пальчиковая гимнастика</vt:lpstr>
      <vt:lpstr>Презентация PowerPoint</vt:lpstr>
      <vt:lpstr>Презентация PowerPoint</vt:lpstr>
      <vt:lpstr>Флэш-моб</vt:lpstr>
      <vt:lpstr>Презентация PowerPoint</vt:lpstr>
    </vt:vector>
  </TitlesOfParts>
  <Company>telecom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в дошкольном все живём!</dc:title>
  <dc:creator>Администратор</dc:creator>
  <cp:lastModifiedBy>User</cp:lastModifiedBy>
  <cp:revision>19</cp:revision>
  <dcterms:created xsi:type="dcterms:W3CDTF">2016-04-04T19:40:56Z</dcterms:created>
  <dcterms:modified xsi:type="dcterms:W3CDTF">2016-04-20T06:44:48Z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0x010100A1A6CACF22589F4EB996AFE4A06F0E97</vt:lpwstr>
  </property>
  <property fmtid="{D5CDD505-2E9C-101B-9397-08002B2CF9AE}" pid="3" name="_dlc_DocIdItemGuid">
    <vt:lpwstr>56c0ebc3-a134-4921-b43c-a9f64accb7c9</vt:lpwstr>
  </property>
</Properties>
</file>