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8" r:id="rId8"/>
    <p:sldId id="264" r:id="rId9"/>
    <p:sldId id="272" r:id="rId10"/>
    <p:sldId id="267" r:id="rId11"/>
    <p:sldId id="265" r:id="rId12"/>
    <p:sldId id="266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50CC1-7807-4576-86D3-51B776899F19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6CE6FFC-61BC-4B59-AB6E-F08ECA32A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50CC1-7807-4576-86D3-51B776899F19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6FFC-61BC-4B59-AB6E-F08ECA32A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50CC1-7807-4576-86D3-51B776899F19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6FFC-61BC-4B59-AB6E-F08ECA32A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50CC1-7807-4576-86D3-51B776899F19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6CE6FFC-61BC-4B59-AB6E-F08ECA32A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50CC1-7807-4576-86D3-51B776899F19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6FFC-61BC-4B59-AB6E-F08ECA32A3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50CC1-7807-4576-86D3-51B776899F19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6FFC-61BC-4B59-AB6E-F08ECA32A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50CC1-7807-4576-86D3-51B776899F19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6CE6FFC-61BC-4B59-AB6E-F08ECA32A3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50CC1-7807-4576-86D3-51B776899F19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6FFC-61BC-4B59-AB6E-F08ECA32A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50CC1-7807-4576-86D3-51B776899F19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6FFC-61BC-4B59-AB6E-F08ECA32A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50CC1-7807-4576-86D3-51B776899F19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6FFC-61BC-4B59-AB6E-F08ECA32A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50CC1-7807-4576-86D3-51B776899F19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6FFC-61BC-4B59-AB6E-F08ECA32A3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E550CC1-7807-4576-86D3-51B776899F19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6CE6FFC-61BC-4B59-AB6E-F08ECA32A3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р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349690" cy="6238098"/>
          </a:xfrm>
          <a:prstGeom prst="rect">
            <a:avLst/>
          </a:prstGeom>
          <a:noFill/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2643174" y="2571744"/>
            <a:ext cx="4000528" cy="19288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4311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2571736" y="2000240"/>
            <a:ext cx="4143404" cy="307183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Учимся играя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Угадай, что это?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Яркие</a:t>
            </a:r>
          </a:p>
          <a:p>
            <a:r>
              <a:rPr lang="ru-RU" dirty="0" smtClean="0"/>
              <a:t>Разноцветные</a:t>
            </a:r>
          </a:p>
          <a:p>
            <a:r>
              <a:rPr lang="ru-RU" dirty="0" smtClean="0"/>
              <a:t> акварельные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2709882" cy="1757362"/>
          </a:xfrm>
        </p:spPr>
        <p:txBody>
          <a:bodyPr/>
          <a:lstStyle/>
          <a:p>
            <a:r>
              <a:rPr lang="ru-RU" dirty="0" smtClean="0"/>
              <a:t>Острый </a:t>
            </a:r>
          </a:p>
          <a:p>
            <a:r>
              <a:rPr lang="ru-RU" dirty="0" smtClean="0"/>
              <a:t>длинный</a:t>
            </a:r>
          </a:p>
          <a:p>
            <a:r>
              <a:rPr lang="ru-RU" dirty="0" smtClean="0"/>
              <a:t>деревянный</a:t>
            </a:r>
            <a:endParaRPr lang="ru-RU" dirty="0"/>
          </a:p>
        </p:txBody>
      </p:sp>
      <p:pic>
        <p:nvPicPr>
          <p:cNvPr id="7" name="Picture 2" descr="C:\Documents and Settings\admin\Рабочий стол\phoca_thumb_l_Paints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429000"/>
            <a:ext cx="3189318" cy="2714644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607593"/>
            <a:ext cx="3143272" cy="267892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1472" y="6215082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краски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714876" y="6357958"/>
            <a:ext cx="1193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карандаш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р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7786742" cy="6143668"/>
          </a:xfrm>
          <a:prstGeom prst="rect">
            <a:avLst/>
          </a:prstGeom>
          <a:noFill/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500166" y="1285860"/>
            <a:ext cx="5072098" cy="257176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2842"/>
              </a:avLst>
            </a:prstTxWarp>
          </a:bodyPr>
          <a:lstStyle/>
          <a:p>
            <a:pPr algn="ctr" rtl="0"/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857356" y="1928803"/>
            <a:ext cx="5143536" cy="22860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6097"/>
              </a:avLst>
            </a:prstTxWarp>
          </a:bodyPr>
          <a:lstStyle/>
          <a:p>
            <a:pPr algn="ctr" rtl="0"/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643042" y="2143116"/>
            <a:ext cx="5572164" cy="16430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52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Выполни поручения.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Составь диалог.</a:t>
            </a:r>
            <a:endParaRPr lang="ru-RU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 descr="E:\к текстам\Новая папка\r1owJx8Tqb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484" y="1571612"/>
            <a:ext cx="7596226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8643998" cy="49152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86050" y="2857496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Спасибо за внимание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Учебные вещи.</a:t>
            </a:r>
            <a:endParaRPr lang="ru-RU" dirty="0"/>
          </a:p>
        </p:txBody>
      </p:sp>
      <p:pic>
        <p:nvPicPr>
          <p:cNvPr id="4" name="Picture 2" descr="C:\Documents and Settings\admin\Рабочий стол\ш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00100" y="1928802"/>
            <a:ext cx="6500858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делают?</a:t>
            </a:r>
            <a:endParaRPr lang="ru-RU" dirty="0"/>
          </a:p>
        </p:txBody>
      </p:sp>
      <p:pic>
        <p:nvPicPr>
          <p:cNvPr id="3074" name="Picture 2" descr="D:\Мои изображения\к текстам\7012d40298ebe0afdd2f4176fe07f7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67" y="1477086"/>
            <a:ext cx="2452533" cy="166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Мои изображения\фотки школа\фото\DSCN31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738" y="1477086"/>
            <a:ext cx="2172334" cy="166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Мои изображения\фотки школа\фото\DSCN31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286256"/>
            <a:ext cx="2644384" cy="181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Мои изображения\фотки школа\фото\DSCN32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86256"/>
            <a:ext cx="2208689" cy="171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Мои изображения\фотки школа\фото\DSCN32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77087"/>
            <a:ext cx="2304256" cy="188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Мои изображения\к текстам\332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05064"/>
            <a:ext cx="257412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D:\Мои изображения\к текстам\332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28391"/>
            <a:ext cx="257412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8596" y="328612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пишут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286116" y="3429000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читает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786446" y="3571876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слушает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214414" y="6429396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лепит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643306" y="6286520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играют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215074" y="650083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679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пропало?</a:t>
            </a:r>
            <a:endParaRPr lang="ru-RU" dirty="0"/>
          </a:p>
        </p:txBody>
      </p:sp>
      <p:pic>
        <p:nvPicPr>
          <p:cNvPr id="3" name="Picture 2" descr="D:\Мои изображения\к текстам\7012d40298ebe0afdd2f4176fe07f7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67" y="1477086"/>
            <a:ext cx="2452533" cy="166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Мои изображения\фотки школа\фото\DSCN31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000504"/>
            <a:ext cx="2172334" cy="168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D:\Мои изображения\к текстам\33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1428736"/>
            <a:ext cx="257412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Мои изображения\фотки школа\фото\DSCN32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4500570"/>
            <a:ext cx="2304256" cy="171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Мои изображения\фотки школа\фото\DSCN327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1785926"/>
            <a:ext cx="220868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Мои изображения\фотки школа\фото\DSCN317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4143380"/>
            <a:ext cx="2644384" cy="18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2910" y="3286124"/>
            <a:ext cx="837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пишут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14744" y="371475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ест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286512" y="3643314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играют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786446" y="6286520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лепит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00034" y="5857892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читает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857488" y="628652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слушает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84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делают?</a:t>
            </a:r>
            <a:endParaRPr lang="ru-RU" dirty="0"/>
          </a:p>
        </p:txBody>
      </p:sp>
      <p:pic>
        <p:nvPicPr>
          <p:cNvPr id="4101" name="Picture 5" descr="D:\Мои изображения\к текстам\88601758_IGRUY_SO_SLOVAMI_DLYA_DETEY_4__5_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1500174"/>
            <a:ext cx="2857520" cy="226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Мои изображения\фотки школа\DSCN4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4" y="4149080"/>
            <a:ext cx="2990193" cy="224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D:\Мои изображения\фотки школа\DSCN39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4357694"/>
            <a:ext cx="3481882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86446" y="3714752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читают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57290" y="6357958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Моет пол.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6429396"/>
            <a:ext cx="209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Собирают листья.</a:t>
            </a:r>
            <a:endParaRPr lang="ru-RU" dirty="0"/>
          </a:p>
        </p:txBody>
      </p:sp>
      <p:pic>
        <p:nvPicPr>
          <p:cNvPr id="7170" name="Picture 2" descr="C:\Documents and Settings\admin\Рабочий стол\зубы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428736"/>
            <a:ext cx="1676400" cy="180975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00034" y="3286124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Чистит зубы</a:t>
            </a:r>
            <a:endParaRPr lang="ru-RU" dirty="0"/>
          </a:p>
        </p:txBody>
      </p:sp>
      <p:pic>
        <p:nvPicPr>
          <p:cNvPr id="7171" name="Picture 3" descr="E:\фотки школа\DSCN39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1285860"/>
            <a:ext cx="2762825" cy="207170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857488" y="3500438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подметает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83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Что добавили?</a:t>
            </a:r>
            <a:endParaRPr lang="ru-RU" dirty="0"/>
          </a:p>
        </p:txBody>
      </p:sp>
      <p:pic>
        <p:nvPicPr>
          <p:cNvPr id="6" name="Picture 8" descr="D:\Мои изображения\фотки школа\DSCN4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04" y="3933056"/>
            <a:ext cx="251004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D:\Мои изображения\фотки школа\DSCN4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4214818"/>
            <a:ext cx="244333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D:\Мои изображения\фотки школа\DSCN39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08585"/>
            <a:ext cx="1949153" cy="164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24129" y="3325634"/>
            <a:ext cx="202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Собирают листья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95536" y="6093296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Моет пол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012160" y="6277962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играют</a:t>
            </a:r>
            <a:endParaRPr lang="ru-RU" dirty="0"/>
          </a:p>
        </p:txBody>
      </p:sp>
      <p:pic>
        <p:nvPicPr>
          <p:cNvPr id="16" name="Picture 2" descr="C:\Documents and Settings\admin\Рабочий стол\зубы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428736"/>
            <a:ext cx="1676400" cy="1809750"/>
          </a:xfrm>
          <a:prstGeom prst="rect">
            <a:avLst/>
          </a:prstGeom>
          <a:noFill/>
        </p:spPr>
      </p:pic>
      <p:pic>
        <p:nvPicPr>
          <p:cNvPr id="17" name="Picture 3" descr="E:\фотки школа\DSCN39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1285860"/>
            <a:ext cx="2762825" cy="2071702"/>
          </a:xfrm>
          <a:prstGeom prst="rect">
            <a:avLst/>
          </a:prstGeom>
          <a:noFill/>
        </p:spPr>
      </p:pic>
      <p:pic>
        <p:nvPicPr>
          <p:cNvPr id="18" name="Picture 5" descr="D:\Мои изображения\к текстам\88601758_IGRUY_SO_SLOVAMI_DLYA_DETEY_4__5_le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3929066"/>
            <a:ext cx="2857520" cy="228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14348" y="3286124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Чистит  зубы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786050" y="3429000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подметает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071802" y="6286520"/>
            <a:ext cx="873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читают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41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Собери портфель в школу.</a:t>
            </a:r>
            <a:endParaRPr lang="ru-RU" dirty="0"/>
          </a:p>
        </p:txBody>
      </p:sp>
      <p:pic>
        <p:nvPicPr>
          <p:cNvPr id="6146" name="Picture 2" descr="C:\Documents and Settings\admin\Рабочий стол\portfe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09725"/>
            <a:ext cx="5325857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Разгадай кроссворд</a:t>
            </a:r>
            <a:endParaRPr lang="ru-RU" dirty="0"/>
          </a:p>
        </p:txBody>
      </p:sp>
      <p:pic>
        <p:nvPicPr>
          <p:cNvPr id="1026" name="Picture 2" descr="E:\к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42976" y="2089856"/>
            <a:ext cx="7167191" cy="3828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120" y="1268760"/>
            <a:ext cx="7704856" cy="5345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u="sng" dirty="0" smtClean="0">
                <a:effectLst/>
                <a:latin typeface="Times New Roman"/>
                <a:ea typeface="Calibri"/>
                <a:cs typeface="Times New Roman"/>
              </a:rPr>
              <a:t>БУКВА ПОТЕРЯЛАСЬ</a:t>
            </a:r>
            <a:r>
              <a:rPr lang="ru-RU" sz="4400" b="1" dirty="0" smtClean="0">
                <a:effectLst/>
                <a:latin typeface="Times New Roman"/>
                <a:ea typeface="Calibri"/>
                <a:cs typeface="Times New Roman"/>
              </a:rPr>
              <a:t>:</a:t>
            </a:r>
            <a:endParaRPr lang="ru-RU" sz="4400" dirty="0" smtClean="0">
              <a:ea typeface="Calibri"/>
              <a:cs typeface="Times New Roman"/>
            </a:endParaRPr>
          </a:p>
          <a:p>
            <a:pPr algn="ctr"/>
            <a:r>
              <a:rPr lang="ru-RU" sz="4400" dirty="0" err="1" smtClean="0">
                <a:effectLst/>
                <a:latin typeface="Times New Roman"/>
                <a:ea typeface="Calibri"/>
                <a:cs typeface="Times New Roman"/>
              </a:rPr>
              <a:t>Бу</a:t>
            </a:r>
            <a:r>
              <a:rPr lang="ru-RU" sz="4400" dirty="0" smtClean="0">
                <a:effectLst/>
                <a:latin typeface="Times New Roman"/>
                <a:ea typeface="Calibri"/>
                <a:cs typeface="Times New Roman"/>
              </a:rPr>
              <a:t>…</a:t>
            </a:r>
            <a:r>
              <a:rPr lang="ru-RU" sz="4400" dirty="0" err="1" smtClean="0">
                <a:effectLst/>
                <a:latin typeface="Times New Roman"/>
                <a:ea typeface="Calibri"/>
                <a:cs typeface="Times New Roman"/>
              </a:rPr>
              <a:t>ва</a:t>
            </a:r>
            <a:endParaRPr lang="ru-RU" sz="4400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  <a:tabLst>
                <a:tab pos="2390775" algn="l"/>
              </a:tabLst>
            </a:pPr>
            <a:r>
              <a:rPr lang="ru-RU" sz="4400" dirty="0" smtClean="0">
                <a:latin typeface="Times New Roman"/>
                <a:ea typeface="Calibri"/>
                <a:cs typeface="Times New Roman"/>
              </a:rPr>
              <a:t>…</a:t>
            </a:r>
            <a:r>
              <a:rPr lang="ru-RU" sz="4400" dirty="0" err="1" smtClean="0">
                <a:latin typeface="Times New Roman"/>
                <a:ea typeface="Calibri"/>
                <a:cs typeface="Times New Roman"/>
              </a:rPr>
              <a:t>ласс</a:t>
            </a:r>
            <a:r>
              <a:rPr lang="ru-RU" sz="4400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sz="4400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  <a:tabLst>
                <a:tab pos="2390775" algn="l"/>
              </a:tabLst>
            </a:pPr>
            <a:r>
              <a:rPr lang="ru-RU" sz="4400" dirty="0" smtClean="0">
                <a:latin typeface="Times New Roman"/>
                <a:ea typeface="Calibri"/>
                <a:cs typeface="Times New Roman"/>
              </a:rPr>
              <a:t> Ш…</a:t>
            </a:r>
            <a:r>
              <a:rPr lang="ru-RU" sz="4400" dirty="0" err="1" smtClean="0">
                <a:latin typeface="Times New Roman"/>
                <a:ea typeface="Calibri"/>
                <a:cs typeface="Times New Roman"/>
              </a:rPr>
              <a:t>ола</a:t>
            </a:r>
            <a:endParaRPr lang="ru-RU" sz="4400" dirty="0" smtClean="0"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  <a:tabLst>
                <a:tab pos="2390775" algn="l"/>
              </a:tabLst>
            </a:pPr>
            <a:r>
              <a:rPr lang="ru-RU" sz="4400" dirty="0" smtClean="0">
                <a:latin typeface="Times New Roman"/>
                <a:ea typeface="Calibri"/>
                <a:cs typeface="Times New Roman"/>
              </a:rPr>
              <a:t>…</a:t>
            </a:r>
            <a:r>
              <a:rPr lang="ru-RU" sz="4400" dirty="0" err="1" smtClean="0">
                <a:latin typeface="Times New Roman"/>
                <a:ea typeface="Calibri"/>
                <a:cs typeface="Times New Roman"/>
              </a:rPr>
              <a:t>нига</a:t>
            </a:r>
            <a:endParaRPr lang="ru-RU" sz="4400" dirty="0" smtClean="0">
              <a:latin typeface="Times New Roman"/>
              <a:ea typeface="Calibri"/>
              <a:cs typeface="Times New Roman"/>
            </a:endParaRPr>
          </a:p>
          <a:p>
            <a:pPr lvl="0" algn="ctr">
              <a:spcAft>
                <a:spcPts val="1000"/>
              </a:spcAft>
              <a:tabLst>
                <a:tab pos="2390775" algn="l"/>
              </a:tabLst>
            </a:pPr>
            <a:r>
              <a:rPr lang="ru-RU" sz="4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4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Учени</a:t>
            </a:r>
            <a:r>
              <a:rPr lang="ru-RU" sz="4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…</a:t>
            </a:r>
            <a:endParaRPr lang="ru-RU" sz="4400" dirty="0" smtClean="0"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  <a:tabLst>
                <a:tab pos="2390775" algn="l"/>
              </a:tabLst>
            </a:pPr>
            <a:r>
              <a:rPr lang="ru-RU" sz="4400" dirty="0" smtClean="0">
                <a:effectLst/>
                <a:latin typeface="Times New Roman"/>
                <a:ea typeface="Calibri"/>
                <a:cs typeface="Times New Roman"/>
              </a:rPr>
              <a:t>      …</a:t>
            </a:r>
            <a:r>
              <a:rPr lang="ru-RU" sz="4400" dirty="0" err="1" smtClean="0">
                <a:effectLst/>
                <a:latin typeface="Times New Roman"/>
                <a:ea typeface="Calibri"/>
                <a:cs typeface="Times New Roman"/>
              </a:rPr>
              <a:t>ани</a:t>
            </a:r>
            <a:r>
              <a:rPr lang="ru-RU" sz="4400" dirty="0" smtClean="0">
                <a:effectLst/>
                <a:latin typeface="Times New Roman"/>
                <a:ea typeface="Calibri"/>
                <a:cs typeface="Times New Roman"/>
              </a:rPr>
              <a:t>…</a:t>
            </a:r>
            <a:r>
              <a:rPr lang="ru-RU" sz="4400" dirty="0" err="1" smtClean="0">
                <a:effectLst/>
                <a:latin typeface="Times New Roman"/>
                <a:ea typeface="Calibri"/>
                <a:cs typeface="Times New Roman"/>
              </a:rPr>
              <a:t>улы</a:t>
            </a:r>
            <a:r>
              <a:rPr lang="ru-RU" sz="4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                                            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2035" y="188640"/>
            <a:ext cx="73650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Поиграем в </a:t>
            </a:r>
            <a:r>
              <a:rPr lang="ru-RU" sz="5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(ВСЕ)</a:t>
            </a:r>
            <a:endParaRPr lang="ru-RU" sz="5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22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Муниципалитет xmlns="4a252ca3-5a62-4c1c-90a6-29f4710e47f8" xsi:nil="true"/>
    <_dlc_DocId xmlns="4a252ca3-5a62-4c1c-90a6-29f4710e47f8">AWJJH2MPE6E2-1954848387-166</_dlc_DocId>
    <_dlc_DocIdUrl xmlns="4a252ca3-5a62-4c1c-90a6-29f4710e47f8">
      <Url>http://edu-sps.koiro.local/sch_int_12/_layouts/15/DocIdRedir.aspx?ID=AWJJH2MPE6E2-1954848387-166</Url>
      <Description>AWJJH2MPE6E2-1954848387-166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1A6CACF22589F4EB996AFE4A06F0E97" ma:contentTypeVersion="49" ma:contentTypeDescription="Создание документа." ma:contentTypeScope="" ma:versionID="c104f9fe99b7342d297a16d4d6daf548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4a09e9edb872ac5036bd0f6a4ce01f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Муниципалитет" minOccurs="0"/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Муниципалитет" ma:index="8" nillable="true" ma:displayName="Муниципалитет" ma:list="{583966a8-86ba-4b4b-b2db-c7518df76d9e}" ma:internalName="_x041c__x0443__x043d__x0438__x0446__x0438__x043f__x0430__x043b__x0438__x0442__x0435__x0442_" ma:showField="Title" ma:web="4a252ca3-5a62-4c1c-90a6-29f4710e47f8">
      <xsd:simpleType>
        <xsd:restriction base="dms:Lookup"/>
      </xsd:simpleType>
    </xsd:element>
    <xsd:element name="SharedWithUsers" ma:index="9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10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1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71BB81-4D8B-4CA5-8051-8CDA327008D5}"/>
</file>

<file path=customXml/itemProps2.xml><?xml version="1.0" encoding="utf-8"?>
<ds:datastoreItem xmlns:ds="http://schemas.openxmlformats.org/officeDocument/2006/customXml" ds:itemID="{5E9D3D64-C7E6-451E-AED0-E45ABD5235E1}"/>
</file>

<file path=customXml/itemProps3.xml><?xml version="1.0" encoding="utf-8"?>
<ds:datastoreItem xmlns:ds="http://schemas.openxmlformats.org/officeDocument/2006/customXml" ds:itemID="{B5C80E62-41D2-4C15-B9EA-20D17DC97C37}"/>
</file>

<file path=customXml/itemProps4.xml><?xml version="1.0" encoding="utf-8"?>
<ds:datastoreItem xmlns:ds="http://schemas.openxmlformats.org/officeDocument/2006/customXml" ds:itemID="{FDD17038-2320-451E-86D9-D7B742B78BA6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618</TotalTime>
  <Words>100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Презентация PowerPoint</vt:lpstr>
      <vt:lpstr>Учебные вещи.</vt:lpstr>
      <vt:lpstr>Что делают?</vt:lpstr>
      <vt:lpstr>Что пропало?</vt:lpstr>
      <vt:lpstr>Что делают?</vt:lpstr>
      <vt:lpstr>Что добавили?</vt:lpstr>
      <vt:lpstr>Собери портфель в школу.</vt:lpstr>
      <vt:lpstr>Разгадай кроссворд</vt:lpstr>
      <vt:lpstr>Презентация PowerPoint</vt:lpstr>
      <vt:lpstr>Угадай, что это?</vt:lpstr>
      <vt:lpstr>Презентация PowerPoint</vt:lpstr>
      <vt:lpstr>Составь диалог.</vt:lpstr>
      <vt:lpstr>Презентация PowerPoint</vt:lpstr>
    </vt:vector>
  </TitlesOfParts>
  <Company>WolfishLair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 111</dc:creator>
  <cp:lastModifiedBy>Марина</cp:lastModifiedBy>
  <cp:revision>40</cp:revision>
  <dcterms:created xsi:type="dcterms:W3CDTF">2015-10-20T19:53:40Z</dcterms:created>
  <dcterms:modified xsi:type="dcterms:W3CDTF">2015-10-22T09:44:08Z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0x010100A1A6CACF22589F4EB996AFE4A06F0E97</vt:lpwstr>
  </property>
  <property fmtid="{D5CDD505-2E9C-101B-9397-08002B2CF9AE}" pid="3" name="_dlc_DocIdItemGuid">
    <vt:lpwstr>597373c4-1ef4-40a1-b12a-96b031e53f49</vt:lpwstr>
  </property>
</Properties>
</file>