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0"/>
  </p:notesMasterIdLst>
  <p:sldIdLst>
    <p:sldId id="256" r:id="rId2"/>
    <p:sldId id="264" r:id="rId3"/>
    <p:sldId id="257" r:id="rId4"/>
    <p:sldId id="260" r:id="rId5"/>
    <p:sldId id="259" r:id="rId6"/>
    <p:sldId id="280" r:id="rId7"/>
    <p:sldId id="285" r:id="rId8"/>
    <p:sldId id="262" r:id="rId9"/>
    <p:sldId id="263" r:id="rId10"/>
    <p:sldId id="273" r:id="rId11"/>
    <p:sldId id="274" r:id="rId12"/>
    <p:sldId id="266" r:id="rId13"/>
    <p:sldId id="275" r:id="rId14"/>
    <p:sldId id="268" r:id="rId15"/>
    <p:sldId id="277" r:id="rId16"/>
    <p:sldId id="278" r:id="rId17"/>
    <p:sldId id="269" r:id="rId18"/>
    <p:sldId id="270" r:id="rId19"/>
    <p:sldId id="271" r:id="rId20"/>
    <p:sldId id="272" r:id="rId21"/>
    <p:sldId id="279" r:id="rId22"/>
    <p:sldId id="281" r:id="rId23"/>
    <p:sldId id="282" r:id="rId24"/>
    <p:sldId id="283" r:id="rId25"/>
    <p:sldId id="289" r:id="rId26"/>
    <p:sldId id="291" r:id="rId27"/>
    <p:sldId id="284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75F03-5BC5-41B1-8AB1-34F7C9A0E1F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4AF0B-B0E6-4388-A464-81648C737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6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C90CCC-3004-4E86-9EC8-EAAEFB063FC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AB25CA-A5B3-4C44-8BE3-5097AEAEC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48680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Моя малая Родина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286388"/>
            <a:ext cx="6143668" cy="108853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Презентацию подготовила учитель начальных классов </a:t>
            </a:r>
            <a:r>
              <a:rPr lang="ru-RU" dirty="0" err="1" smtClean="0">
                <a:solidFill>
                  <a:schemeClr val="bg1"/>
                </a:solidFill>
              </a:rPr>
              <a:t>Арзамасцева</a:t>
            </a:r>
            <a:r>
              <a:rPr lang="ru-RU" dirty="0" smtClean="0">
                <a:solidFill>
                  <a:schemeClr val="bg1"/>
                </a:solidFill>
              </a:rPr>
              <a:t> М.В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8" name="Picture 4" descr="C:\Documents and Settings\admin\Рабочий стол\63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060848"/>
            <a:ext cx="607223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Торговые ряды. Пожарная каланча</a:t>
            </a:r>
            <a:endParaRPr lang="ru-RU" dirty="0"/>
          </a:p>
        </p:txBody>
      </p:sp>
      <p:pic>
        <p:nvPicPr>
          <p:cNvPr id="5" name="Picture 2" descr="C:\Documents and Settings\admin\Рабочий стол\ряд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3786214" cy="2836006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rfkfyx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28868"/>
            <a:ext cx="40005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Музеи</a:t>
            </a:r>
            <a:endParaRPr lang="ru-RU" dirty="0"/>
          </a:p>
        </p:txBody>
      </p:sp>
      <p:pic>
        <p:nvPicPr>
          <p:cNvPr id="1026" name="Picture 2" descr="C:\Documents and Settings\admin\Рабочий стол\i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000528" cy="300039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i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1" y="2357431"/>
            <a:ext cx="400685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Цирк и кукольный театр</a:t>
            </a:r>
            <a:endParaRPr lang="ru-RU" dirty="0"/>
          </a:p>
        </p:txBody>
      </p:sp>
      <p:pic>
        <p:nvPicPr>
          <p:cNvPr id="4098" name="Picture 2" descr="C:\Documents and Settings\admin\Рабочий стол\wbh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143404" cy="364333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кук. 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86435" y="2214554"/>
            <a:ext cx="438717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</a:t>
            </a:r>
            <a:endParaRPr lang="ru-RU" dirty="0"/>
          </a:p>
        </p:txBody>
      </p:sp>
      <p:pic>
        <p:nvPicPr>
          <p:cNvPr id="2050" name="Picture 2" descr="C:\Documents and Settings\admin\Рабочий стол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361240"/>
            <a:ext cx="6504146" cy="4853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Ипатьевский</a:t>
            </a:r>
            <a:r>
              <a:rPr lang="ru-RU" dirty="0" smtClean="0"/>
              <a:t> монастырь</a:t>
            </a:r>
            <a:endParaRPr lang="ru-RU" dirty="0"/>
          </a:p>
        </p:txBody>
      </p:sp>
      <p:sp>
        <p:nvSpPr>
          <p:cNvPr id="5124" name="AutoShape 4" descr="data:image/jpeg;base64,/9j/4AAQSkZJRgABAQAAAQABAAD/2wCEAAkGBxQTEhQUExMWFhUXGBwYGBgYFxgXHBgXHBsYGh0aFxoaHCggGholHhcWITEhJSkrLi4uGh8zODMsNygtLisBCgoKDg0OGhAQGywkICQsLCwsLCwsLCwsLCwsLCwsLCwsLCwsLCwsLCwsLCwsLCwsLCwsLCwsLCwsLCwsLCwsLP/AABEIAKEBOgMBIgACEQEDEQH/xAAcAAABBQEBAQAAAAAAAAAAAAAEAQIDBQYABwj/xABDEAABAwIEAgcGAwUGBgMAAAABAgMRACEEEjFBBVEGEyJhcYGRMqGxwdHwFEJSI2Jy4fEHFYKistIzQ1NjksIWJOL/xAAaAQACAwEBAAAAAAAAAAAAAAABAgADBAUG/8QAKBEAAgIBBAMAAgEFAQAAAAAAAAECEQMEEiExE0FRImGRBTJxgcEj/9oADAMBAAIRAxEAPwCmDN5EkUrjClWSlR91XKOHxoqnONkb11d69HP2OuTOIwKgq6Fecx61K4sp2qwebWZg0Iloj2k1bdlW2ugRb55VC4om8keFWRZSRAqRrAyPZ0prSBtbK/h+oKgY20q8DgOhoNXD1HQx4VOvAlAmZquVMshGSQWHSBUa8TOtVn4hWwrgFHalcB/IFPLBoJ3wqVSyNooJ8qJ7Om9RRA5EmWmgU5ptQ1FSRQYaIg4KkS5QjoAN6XPG00doN3JYIVXOpqJpdTFykUaY7doAeJFQqTF6ndkmIp6MIdTerlwil8lW+mRtQfVE1bvtDlQnWAGQBV0XwZ5qnyB9UeRppbqxGJPKl6wb68qbkXj6AtMzUow9EJ8Ip58KWyUCBg0hbijkCaUNDU0UxdlgEU5KeVElKSaIS0kWouQFCykx3Elt7QB4waATOIWUrTfWUke+ddPKpOJvF3sIBvJuALDkInzqLhLiswbCVQTJOUyNie6uVOalkpu0dbHDbC0uSNHClgkFKyJtA1HjoLTRHEWG2wkAFSiLhR007JA2+larqCNKq+O4OW1LyypI5mwEzbznypsunUYNx5JjzuUkpIyjggGwM3ja/Ko2027qe5tax8b1ziCkXEeI+Vc7k1EUAXEE7bel6iEnWaVdMzcqdEJmmSRN48Kn7P733505LUAEqtAJjl8zUXXp76rfPQT2ZxajGUE3i1AuYqR5x8qs+J40IHZ+/Cs7imluAlEX1Asa7WNblbOZle3hckL3EVJUQKgVj1HU0QzwBarqWEz4mD31dYHoi3YrcKu4WB+cVoc8cTKsWWT4KjCdY5AQJPwrT4Dg7kDOdr0dhw0yCEJikdxa1aCs08jl0qRtxYlDt2xBhUpoPEJSdKJGGWrVVd+Ajaqk0vZbT9FevhpI7IE+lQu8NX/CatwhSaeFfvUfIybEZ53hqlQJv36UOvCuIBACT4GtG6arcSgHenjNvsSUEUyS4fClbBPjRrmHXtp30I7hiDKRpqasVMqdoevCEiwquew69zEaAb1cJfJEA1GWZ2vzoxdAlTKdDykDtCR3VYMOBQm1P6gAxAjkb0w4H8yAfDY+FO6Yi3Jk+fkKiOflap20mL27qci+tV9FlgKhzqNQR4mrItToB40M/gZOluYp00JKMvRXrKDYClGEvejUYBKdKILHMUXP4BQvsrvwo2p4Z8KJXgZvmtTMkGhuI40DFMax5VxKYoqO6oX8OmL0yYkrXRHg+HBxWp8h86sF9HnNQoHxruC2sOc1rMOKozZpQdIvwYITjyjBOdHOrVKkk7g9/iINPTwkBfWAZeYAibzc61vXikiKrsThBFURnF+jQ4NezOyBflQvE2i57ChlJvr2ht92onpFgAWV62gwDlzX9mdgaG4YwA2IkA3AKs+UaRmgTpOm9NxKe39f9EbcY2UR4GuCVEKNoAkwJHPunn51R8Xa7ZvpaJJiNr/DxrflFZ7jfDVKUpeQKNsoTmmN802/rS6jTpQTiTDmuVSMg4i9SYbCKWSEgmBJ7vGnOM5TCreVE4KygAopJ0IMQZ3rDFc0zY3Ssa4VuKIS33QkEwf5kH1oTqV8j761vDMKMPKpJJG2g+pqZfGGpMgTN7fyratHx+TpmR6tX+KbRosXIMkeEzTMJhVn/mADlI3q6b4X1ozLUTuBECjOHYFsH2BO9ta0+VKNFCwtyt9FanhClxKzAvb51ZNJyDtKNWoCY0AoRxmdBVDyOXZoWNR6ADiEHepcJjkid6KTggB7IJ76gVw0k6ADuo7otUCpCu8VT+W5qM8TP6TRLfCWkkWv5++ilNCNBSuUF0gpSfbKz8Qs/ltUT+Ni2UnyJqzU0KZIFDcvgaZUKdJHslPjSIb3iaOdeFBLRNwfKnTA0Rur7qiGDnUnwohDA3F6mSkDSipUCr7B28KhOxvTupk20okrneuJA0N6m5k2ohVgRUSWCDpbxqYvkka1IEE70bfsFJ9AycFOgFBYvg6hChIg3AvarMoUneuVjbWplOS6FcIvsFw4RRJZTsaGQ7mm0GpQk0rsdET+GHOhm0yYm/pVhbnUDuFHt5oiLkE+4EfGg8ijFt+gbG3SAHAoc6icHrR4bgRBMfC/0odwX0q6EkymcWgVuae41FTeQpQmafehNrZBhjlver5rEqyTMWqrQgDSiHj2QJquaUmWY7iqJmMfJ7RolWIBHOqvII76jcfKcoAnMrLqABP5if0jeJPcdKrcYpWNGcm6Aek7ylFpIHZzhSzOyVJGmsSRfSSkb0B0fxByZDqCY+P18k0d1TasQWnsUUIQVBVmxIIBhGYgi4Sb5rpFjVpwXhLKipeDKhlGRxOImClUiZbBKVQFQI1A8Tg823Kpo0ywuSoEk1ETRWLYU2SlQuOWhBuCO4gg0AXTuK9DCMZK0cLJklF7ZDnuGNLlSxG5JUREecRWH4wylKjlNpOUdwPhI2itfjj1qchMJ3ga/fxigHOEMkyARrIn2p5n6Vz9TpJydxib9PrMaX5SMuvHuqEFUJ9mBa1OS2s6FUfffVy7hUtJgwSfzcpMWGs1XwvbTwrBmU4Opcs24pwkriuD2XroFrUKXVTY1ajhBIlR8I+dMHC1pBUkTHwq9TiRxYOyys6miUsqG499F4BpZ2tVj+G50kpBSKJbihtSIxJq4eZEaTVc+wNkmimgMhz1E9iIBk6CajxS8oJVAAuSTEDvqg4rxxsNqKFyT2RGqTFiQbxY+7nUlKMVbArZZHiaTotJvFjN9It40FxLjCWgMxmTHZuZET8R9isbh8TkUlabHMJgjmCeUTHgBHOo8e+VKVMQpRMADWeZ3vHdWd6njhFnj5NTh+kLS1hAzQTGYwEgwdTPdFWhfSATIjcyItXm7A7Q7JIzXExYRvtqK2fD1NIUrr0EMSlxWbtZ0kgEAb3gQOffT4s0mnuBKCiWhxiV9pEZTdMcjpUa3qIwqMO4CvDJysknKmMsXvba8mpFYQb1pg1SKpJ+gJKianaopvBp1OlSowTZIIJ8KbcgKLBzpofSogrvrSNIzQAJPcK7G8HgSUwTuaq8iLdhnsgOqqQMpSZBNRrb5GkCDzqyyuhzhvamimmJCTcnYfM6CiXcI60kF1GUbEEEe64PP31RPVYoTUHItjhnKO6iFx0BPsz46edQN4lpSYW8PBCST4W9KfxVBW2QnUXHIxsfGqfH8GISktxnWUhQAiBcA2+9Kxa5ZJS2q6NGm2JX7LhrDrMlptxbUCCYzC1vZPj96MyCNaJ4Z0NxIbKhiSlRFoV2YN7jLJG9iPjQGFwjqM/XqGYKIJuLJ3vtr6UdDPNGWxvgmqhjcdyXIobse7T1FNCDReGaUs/s0KXzgX8RP3E0i0X0II1BsR3EV0cGfFObinZhzYpxipVQKpJqNwKg5RJAsDpPlRgTUiGwda2PoyLsrhwfGKAVmSlKtCny5ydCKY7wBAP7d+T+nMVf5Z+VapnhiVMNZipU3uVHVDRiCY3qj4Bj8+JxLHVJSGiQkiQTCym8WOgPnXFlklJu2deMIx6QPgsGw2tPVNqXAVqnKNP3tPStovgXWla2VKw+IulQBlK05QmCIhQ2mNYJEwaq1sjrhAA/Zr/0qrdKYHVrWQJTmUDyIkzSSGR5VxULbWhp1vq1JQEC8hcE9pJ5XHhYVVPCCZq36F8YXjCpnFkvtrCiFKF23AM1iB2ZEiNjERJqvx2C6pZSFlaYBBMW7rV2/wCm6pyfia6Rw/6npVH/ANU+2BlNNy1LFPZcKTIrrs46f0zmOQrOT2gLdoyBNtD6+lV8r3mf8Fa3iXGkAZVpB0sBJ11rPu8bUVE5TcnRRA8hBj1rg6mEYy/KX8HoNPKUo8R/ng+gsFhM6Z5VZYbCpPZNgeVZ7h/SrCjR4J7lJUm/iU/OrzBcbwqz2cQzPLrEfDNWHlHQTTLDDcGSnUzy2ilxfDG8pMEW2JtRPX2EGahfcmfDTnS2w0VK+FpKDlUc4GuxP3aqN3BYiFHq5gA2ntdyZ3FapjGpTZSY5RRGHxba+z8adToXYeLdI+KJ6pWWUrvtIJ0KVAjvPmK8/WbQJO0gWHnW6/tVbQnFuIaICRBWAnLlURoNJuQbCe0ddvPEpJ52t67G9Zss98rGxxpBmGUAbdpQ5i3OTTMQ/lPftt6c6iU9BjeNTPvI1phWUgEwQrkCeaT5GDVUYtscseHftCWwkqX7e0nL+W+mp5ajuq64zj24bZcKgElJWGwnUpVNzbMDltEdo8oqswDyUhslntpIhQzJkEEg9kSOyFA9wOtaHgfR/HP9Y611KSlssFWVMOhQzFV0kFSguessbxsY1yqKoy5LlwkR9DOINpPU5lSoJVCgI6zKc+Ug6WEAibVqXHJsKxGFw2IQ22uGicMlTnVKQQ4lLigMzkJGaCQoAqlNrRWkfxhQBmELyglJiRIkExaNatwyvgSNxXIViH4ABPlUacXGlJw9ttSiXyb2Eaecfyq1x3R5OTMyTzg3t3Vp3JOmSpNWi26HBbmYja07zrHwq/6QIW2wteXORFheBoT5TVX0Uw5abTIgkSfH7itO4rMIVcG1ZJyW80QX48nlpZUgJWpC0pVdJIsRT04J5YWtLSylBhRiCCbjs66RtuK9NxASBHy0qvdzHc+tWef9C+M8s/uhWIfCSstgpg28Tbyn0ozjnRMtoSU4hc6lJMykKSlREmJEp84rR8YxjSHW87qElOYkZhIGUpvy9rQ8jQHSDjDbjfWNnMgIWCo9hMZkKJEjMqOrOgi+tqyZVCWS2jRjclCrKkvQDbagi8evw1/+cJ8kLP0Md1R8A4u5ij1bbTQKuypS1FRQmNUgFMnW1791XaujgNiQSN1jOZ0mAQEnXT3VdmyKVJFeODjdmp4MgjBtojtJYQgiPzBoJy6RM2rI9ImiVOpEgmwMSJgfMUuF4evrikrdVBA/ZuKSIO0AyOUSK0LfARksVrJuesUS4TN5XN+QEAW11NJimoN7ldhyxckqMj0b6Mur/afiClU3CLFJIB1vFlAx+93038K8064HXOsMwCb2gH4k+lX/AEexZaceQUKKQUrDhKUpIyoQE/x/slEwIuNJAobiGHzLJuDAkERFv602jhCOXd+gauUnjpACUjn7qlQO+mjDUpbsZ0ius5WctL6XTWJSlhrMtKYjVSUx+za5msd0eOTG4xwglK1KykAqzDrFERANoi9XSvw6cO2UrSFj9KJmyc1wk+GtP69tzrurQ6tBEoJ/LBvEqmO2m3hNcT2zr+hxx+Z0ZW1mEqEKhHiRqYgnbati7xtCWXku9hYSu0yDY+ydz3a+NYX8WrrQptpKOxEqOpyhJJCR40fi8dmUvrBBzKGYAlJvFxqPP1o9k6E6F4dsPoKDdXtE3J7BjMTMjwNVvSvBKQ+4QgZLTkBsY3GseHKtF0Y4UkHr0agxYyggCYIFxYi4ql46pwcVzBJIUyJRnm0LnSRl7IINp7qt0+aWHJuiU6jBHNDbIzmaqbiWLUHEpQZi5H1Phatv0jDa2cPiEoS264Vh1KT2ZSQJA5nn8axnFGYSpW6ja29x8Dva1d15pZ8CnFV9/wBHBhgjgzuEnfz/AGUi8YFLlSY1naSdz31GcUOXvB+JmjkYBRJP5somTcnQ3O+/u2oMNo/V/lH1rmTWTt+7+HUj43wvR7+30FULnEpA5JYR8VEmm8b6JBvDPODEO5ktqUmMqBISYnKKyb39qGKXLeRlJUkiyVzBtIJXAN7WrR8G6Vfi8FimXIDzbC9NFpCYzRsoGJHeDvA52x9s6NquDD8D6VYnBuFSVFxtUZ21kmSABmBN0qMajncGBXqfR7pUzikZmzce0g2UnxHLvH1A8hdakmdZ1oKFtKDjayhY/Mm1u/x5U4p7668k7Ad9Vq8SASReOX3FYTg/TLMAh+UriM35Vny9k92nwqwVx9kgw4LRMhQNzFhF7ke/lTLkWTowPTzFrdxbilBIPZGRJBVYCMxBKSrQEAkA1nnMCULbQQrrHIOQgCMwBSLkHMSTr3eWtLCVY8OqLZaKsygc2UxFoIE35/K6dI8Ih15bzmIQpBIKcqZUClPslOyTA7U8+dVbGk20FSRisamLDSb/ANJp2FfQWXQQesSB1cHWVQoEC57NxHKrhHDWlpXicyW0oBAbuo5gDlJn2k3EmdRpFM6F8KaxD6UOEJgdZEwXCkplBUfZTHnrGtGC4Cbvo3wRSktPKVlBZCnUqhIKkJLbeYEZEjKRmNz2laWjf9GsrWHaaLjRUhAScrgIkTMWBjyrJcUWhKMhVmUYOVFwL7xqfrQzTiJkhfkkjfuoteyJ8UaNrgricZicScikOt5QEmVAhKBeQBHYVvuKpOmGDU46lbIOYISlQj+KCT5KE6VpOHutLH5wIsVFV9r31tRrbbI0WPIC/nFDHPZLcGcd8aZgujAQslLxObVJOloPZP5fnW9w6EwACLaT4RQGMwyAolPkfj86gU6oCr8mRTdoqhBxVMu1vAXmaHHEwDrVQxi1KMRPwHidqpOI8VSlwtkgLEdmRN7je/lVY5vm8UCJm9B8YxaoSlEgLVlUUglQB/SQezexPLS8EZthx4CSlUeBopGIzCFEwDJuRYXvBFK0MgDG8MaCVCwMGJMe6QKznT/iwRhWsOkpzOe1lSUgNoOnKSQkQLWNbNGFbSCSEgDUyCIBAJnlBzXNeLdK+K/icStaZyJORGp7CTAj+Ikq/wAUUIq2EO6I48NYpsqAKVkIIOlyMpMclR5TXq5Q6TqlPKBf/Mflsa8JbCh7STE5bg+1+nx7q9I6NcacfVhypckPtJUIBvldki0jNlSqpNENjgMMouJJcKpy3Bjc2gCLfWj+KvLabUQruAIm/IEQfM0K44UjMkwQM3P8znzFY7pv0hdPUZSEkLgkAXBkHUGNBpQSsDNJ0XxYStwELBVCrErSInlfflVmvhLLrocypORJSlQIJGYgkFJECItuJIGtZX+9CwUrSASVoRB5LWlB/wBU+VbbiHVpSXF6Ji8SRJAEReZIoyVMiZm+NYUMqgEQdhse4bJiLbVWuPAA+Bq16bYkMhBUSoJSVQZUYkCfAd5rHf32lZUE7i3pXQxZYrGk3yYcuOTm6XBtS2Oqa8FbmPaVQvD3kpDp/jA81Mf7aV/GtFtA61AjNoqT7SthQOFxTWVcrO5EIWbZkd3dXPo3DlulSxE6H0qbLY+JHvPrpQbnEEZk5EuKgGwTEzG80XicSgE6okmAdrnUi1OgMsOjbSUPSlSkFQjs6EyIzDQ761WdJEj+8r/8ZLae1BCSIPZjNexmaO4GuHUKBzQoaX+G/dVf0sAPFCDrkT4+xQS/IB3SHDrTg8IhdyFO3tCgSkgxsY15Vm+qMaVsukzI/DYTrFqv1hEwd07xJ53rOBKAIzE13NDmUcCX+Tha7BKedso+IYIqbUAm+ojWfuazA4er/prPlXocCPa91Vy+FskkkKk3PaV9ar1WPyyUol2lk8MXF8gL3Dwh4rQvMB+oFMj1t4f1rsE+606taUkAoItcQUlChY7oURfcCjMQ+lMyRmyyBuQLaeY9abhVZxMRfSa5HlfTOwsa7Q8OZjawHv1pHUSY8D9+lRMCYkTrff7vXP8AcSCN+8EiPjUARvtRNrf1ojgWHS871BcQ2o2TmJE/u6VFnNpuP5GoGnUB0GDmKx5ADT1mlC/2bU/2fvjRbZ8z9Kr+OdC322XFwkhImMwJiYOoHOrHoVxx4YnEh9xZaUEBkqXKUkJOaBNpMe6rD8NjFcGDa+sVilQFyoKWUl3tAmSCOrka6UJTnVNhWON2jII6OPlknqklCRcAp0NoN9RFx31n0cIUla8rcRaBoLXHz863GAxuJW1g8hJZjEJxGhTmBOTP+9v5jnVVw4LKsUrKYzHIY1IzAxzggDyqQkwTiiqwDbqFgdWopMZhzvr4iffWp4g31Lbji88NpzKE3i+m3LWgOBlwtILs9ZkGeRBmTqBpWi4XhEvShcEKEEKGYKF7EHamk7JFFzwtWVbOGJWla21uCMkBKFNpOaxv+0HoasODu9c31qXHIlaYVlF0LUg+yNJSYvpUyUN9YhZA61KSlKpuEkhRCZvlJSPQcqIwOFQ0gpbEJ7RjW6iVKPmpRPnVDLTzjpY7j0Yp3qus6sFOXInMD2EydDeZqlXxnHAQvOR+80B8EivX8WSlLq59lKlAd4Cj8qosPxRThwcoSC+yt0kE9lSQgwLdoHMdTy1vV0c1KqRS8V82eaHj+IT+bL5RQWL4mtwyrKVz7ZHaFoMZYvpB11516w/xtMqlhJAxYwo7QvIBz+ztPs++o3sQwpSknDgxiRhphN1FAXn0sm8R3UzzJ9xJHE10zJ8D6VZc6XXSQkZs6zqISCkDWQZtc71J/wDJWcWHWWUqkoUOsVlSlJNryZE29b0ZxPh2GxAQlpvqlLU8J6ptQIZX1as29yQRG2sVS4ngaUJWOuWSlWQpSlLYCsqVXA/dUk25iktPofa/ZAeHwlCFZVBIQIK1KTKEgApTZI01jYTpUuGw6ABAQkiwASkeySBrM8x40G7hj1TYTmFyLkTYm4kHU39KAxSVqnKshaUgwAO0o5oBJO+XvidKYBrMCCkRmtINwk3BMHTaa0nDOANKbEstggqCVJBaUElWYFCkEFFyTIg6868949iHm+pCTAIMkZVDMLgKnax8aveB9KnneJowsJLWQWQkkpPVhZJUTaFHLe2g1quafodE/FeMLDrjLQsCUAAFaoBuALk3KttCKzvF8BiJSp3DOFKTI7C9eZySR5gUbxPpY6eILw+GysIS7kc/ZjO4sqCVKWVCwzKEAbX3t6HxDHFrD9aU5iAjszF1FKeVrqmopOPBHCzyPG8ZStJQoFCgpJ1FilQVFxa6eVaPifSYPoUErCVkJsqUggKCt7bVTdJQkOOqUJ/aK8yVkfE1Tu4VCYtlkwIJEny8DV3ZV0Xv9q/FErfwq23AR1KgYM6qAgiayeAxWVRtm57EiD5CSfdR5wIUcoWZiYMKtMbi1Nc6PkpJChMHSU93eKDi/RGemYhkBDeg7J2/7i9KBaSEhdjMwJ2uPfrRT/EGsqB1qJAP5gY7azt3EHzqrdx7UK7ZJJmcq41/h3ikRYyYrSlSSBmN5kcxT1vghS1aSomB3nYVV/jkSLk+CVfSimMQhSCM0SVag/qPMU4jLbgiGw+gkAwRYagExNu/4VY9LOi4ViE4ltwpeCMpzdtCgJAzCQQb6g8qruA5FPolaSkwk3HPXXv0itP0pVpe3L1pJOmFIw3SDjq31NsFg5mEqKloJW2UhAUVSQIIDZte5ABqhcxoKSUQpUhKRe6zZKY5kkCtwh4Iw+IWRISjQb9oCPOwqwb/AACspdbQlaWvxKlLRdCFkj24soG0A2tWjFq5Y47asz5tIsklJOjxJ3GPIVlWtQUnskciDChAsYIM1eJ4uYEge+tx0k/s6w2I6xxp7KsXUkFKgFHtmdwSg6HYg3rzjBYNBbQS3cpTM6zA1pIZpr+1heBP+5FjiGQSVGdAKd1IKMokAxPrT3xE1yViKqrk0egZp8gCQY8QflNKp8FMwd9uc8j31K2LevxNVy8SoPBsXT1cmbme19Kb2LQb1ot4+HxjuoLhrqi86DJSCMthG8wYvVgsixtQjeKTzmCd457nQaUW6J2HcLeWXngr2UlIRKYsQZgxfatliekLicIQ3HXJKAnsBeZJUAZBB0E/HavNzxRwm0iDcJk+hOtWLHHnUpQpCBn3zLyFJBsQNe/0qnyRkNyjccD4SlKMe0lAJRilEfwxKfcYqu/s9wpcbW8sdltzsAojMknMpUnX2laWtUHBulQz4xx1QZccbQcolQUttK0kAxF5TGk0V0P6TS0nDultppCMnWF1IUf8KtQc2oFoN6RTSHqwvjXD0oeIQALgxbcC2lhV1wjArbKssGJBO2qgYjcEEbaGsu10iT1j5WtKiFISmVCCbdodoSkZYkTrykja4fjLEGcQwVFMHK4kiZVMXmL++i5p8WCKPMeFcbfVjknrFEKcIKD7JTm0g7xvrXs6DANu6vEeC4JacYnMUDKsLKutbCYmYCpymZToomxEEns+wo4o0SqX2Ytlhac3x5g+oqWiySJ3MQnIpwQUhJXYg5hBNucjTxqvZ4qhfUANqBfZU6mQOwAGzlVBso9YLC1jTnOLYZsZlYhAFkjtj3AX2HptuG90swvaAxKZ0BhwiRvpdPfNLuSFob0i4mptbbLbLGZw5krdzEFwbZUJ9oCO0SPapzz0fhs7KAt5ztAQcjgbWvPJT2lQiJ79TFQYzpJg3VJ/bNAoIVKuzCo/5ZVB3gkeF9s3iel7buESFrbS5+YFVxCZBR+qVWgnQnWmTsBeY7FsNPIbHVzldXPZ7EqbzCEiQVqWFG/5TWW4riwt1aklMKVm39rKlFr6ENpqgwnFUKcVJGXKbkwSSU2FtNd9qMXi0GwUD4EfAa1bGKQrYS8mEnYpMybg7aQDvzqtw2GSXCRllRBVBVfKIG9thauxvEmktmDJVdMcjvPKg8BxZJUhJTE2JN7x4+7v3prBRacebhguE5SiIkkyonLoRyJ3qy6DMMpxCnWHOsypbS6QFJlThIgZ0jsgo0g6VW8XUBhycqfaAJk3voobWijOgZZZKh1gHWKSQJtaRE+e9Uyf0siuDftdGGBiHMSpAU64QSpQBgJCQkJ5QEpNhcieUH4tpC0lCiSm1imRIII25gGqrj6yVhu+SNJPaJnXYi2htR2FcCGQo2ABJgE2BOgSJPgKS7Go8s6RpBddClJP7Q7EXCyR8BVW8QopJUmxzDa8EfOj+LYjMtSp9olWhFySd6rXF9/jWqLVGdrkMwy0gqJykkAA5haFTuN/pUqEQhIBHYk+0m/ZUPiqfKq1D4zC4iDPjaPiaMbfBIRmBWrspG5UbADv0piGwdxqQAAATHpQDjkmTUj+DUnUg99/rUBbVtHoaRKgtiKUPXTv8KLwns+Z+JqtwyVFRzBUpsJiZvJ2H6efdRuFcOcotHajnIUQQfAFJ86KYozhfF0OPFsItfKr9RHdtYHfatp0iXlSlIT+VOmUflG0zvXnHBUZHUSdFQbDW6eXM16j0mUjLmJR2kymSOUVXMePRlg8peHxCAgyUA3UgCA4lR/NMwDFqt8bhVNtuOOJKEHDNtAyD2wRCeyTAzQJ0vWL4yw44EKQkqQhwZlC4GYhImSBJNhlneYmrx19f/286nh2EqbbdJWMiUpTN5ynMZAzaHvM1SkPD4FMuocK3AJIdCzAmMuHW3JMW1iTziawDGIzJSokAkAxOkiYq54RglhvMFqBcQc5SDOQzpMjLlJtzJMUCeC4X/qL/wDH/wDFW43wDIUOJxKnLFQHOCU/e1KyFQJWpUCLKj/1vXJRHIff9aclImJ2+9awvLP6BMRlvLZMgTPeffT/AMOgmVZifLT0pLRZQpB41W8kvpLJFYdH6SR3nvjYU9Cf3ExHP6ioIOuapAoncd9R5JfQ7kTN4YQZyk84OnfeuWykKlOWd7G/drUeu9cD/D6A0vkl9BuFQsk3Qkf4jelURyT6q+tQYhwgSAnySPlQTeKJVeBt9+7XarI3Lklh7r0R2dNIUrw1CqLYbDqblXIgrX81VXoxNhZPon6Vc4MygHTwtJ5iKtxcvkKI08PA0J/8j9aYtHVj2lAazm91Fx4+pprqAoQbg+H0q5xtDWU7eMlQkwm91JBJ9RajEPIIvl9IPxFC4rAZbgSnnv50KrS1Z264oVv9Fitxo7H3/WolsMHX40CiQdiOVKp5I2qKbXSBuD2G2U2BAnnBm9Vj2EbFwr4T7qf2dYpFEdwp/M0TcMTh249uDyn4Uoww/Uk+JuD4TXSKTKJpvO/hNwct5ZgKWFAGRKj8reZqROMJsVC/f84qty3p4WaV5m/QVMuWuLuIASl0hI0AVIG1gdLUUjpC+Rl69eXSAT8qzZIOoFRqZGxI8DUWT9E8jLx3E5tVkg81SPf3gUIvDtmST431qrWlXcfKD61HmVun4H7091Nv+E3ForhzZvMec/Gn4JgNrDja4WmYMTciNzyJqqU+ncQfConMW34kd1FTk/QG0a9fFHt1pI/g/nSo4o9spv8A8T/urIM4tB5zRLSOzmSpV5tPLW3mPWmtr6RUaY8Se/7foofOmv8AFX5CoblPJJMyIv2h3elUr+RKUkLVI9oSZnn3Ry5UInFGf+JPjP3vR8sgNItHcW8VFQJBJkw1v6mpcV0hxy0pSt93InQAZIH+FIkeJqp/Er2UD61wxjvcf8VI5tk4LJnjGISFJS84lKhcbG8iZHO9B4vHvKUFLdUoxGYyYFzGmkk27zQ54gvcHyNL/eCoBOeDa+kjUT50OfaCmcOIrAgTy1Xb00r1ma8pTxYEgZjcj316moVfif6FlyeXFu0TauUiSb6j02p/d7vSuC7/AH61z+SELWGCfzGiCB5/fPxppXfWuB76jt9kJB8v6fOuJ7vv7NQpc++etJn8aFEJFqiumBM0wr9Ka8okAEmBpzvH0oqJBjj5mCbUwpQTp6aUriATpt6muBjSKs6XBCRASNBFaLDQEJ3sKzqFKNu+1aFBgAdx1p8S+lkeiamU0K86Wrgi0JicEFXTZXuNFA0i6DSfDJVlA82RIUCDyJoXqgDOvnWhfaSuxE9+lVWJwZTcXHd9mqXBx6EcaBS9Fh76Z+IFKYpmQUEkKTG4rsvfUQmwpQoR/OpRB5JFIVUinPu1N6yhRBqwKUTPxp2fmK7NG3zpiDVSbX/lSqJ8fIV2akSuiQQuRYiDTC2k6/CpFKHrSi/3t9xRv4QgODSO7lTW8MD+Y2+/Kp1J0g22pSi8nWjuYBuQxZXPX786aG3NZHn5jcedEgmJ+XKkCrRt/SpvZAcOrGqfQfGk/GCboonrfn9aYtQ01PrQtPtEITi0bo9386mOOTATFvaAjfn402LRHz9JqNbUxAB5f1pkokQVhX0KWmw9pO3f9a9XL3dXl3BsU3h1BfVZ1DQkns63AMidPCbVpv8A5mj/AKavVP8AuqyNRGozKNvP/VXL1++6krqxAFX8/lTXNT4H40tdRRCFvX77qarfyrq6tESEKPZHh9Kma/LXV1HIQa9+XwrqWuox6Icz7Qq3b9o+ddXVZEKJW6a18h8KSupgirpDoK6uqAI3ND4UjWg8DXV1QiKPc0tdXVWKOH37qjTXV1EhyacdvH/1rq6h6IcdR5/Cok7/AHzrq6oEcdB5U5e/j8qWuog9jFfSl+ldXVAjcNp51IdT4murqABzmqKavQ11dRIxPv3CmPb11dUASqqLD6+VdXVCEiahNdXUU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data:image/jpeg;base64,/9j/4AAQSkZJRgABAQAAAQABAAD/2wCEAAkGBxQTEhQUExMWFhUXGBwYGBgYFxgXHBgXHBsYGh0aFxoaHCggGholHhcWITEhJSkrLi4uGh8zODMsNygtLisBCgoKDg0OGhAQGywkICQsLCwsLCwsLCwsLCwsLCwsLCwsLCwsLCwsLCwsLCwsLCwsLCwsLCwsLCwsLCwsLCwsLP/AABEIAKEBOgMBIgACEQEDEQH/xAAcAAABBQEBAQAAAAAAAAAAAAAEAQIDBQYABwj/xABDEAABAwIEAgcGAwUGBgMAAAABAgMRACEEEjFBBVEGEyJhcYGRMqGxwdHwFEJSI2Jy4fEHFYKistIzQ1NjksIWJOL/xAAaAQACAwEBAAAAAAAAAAAAAAABAgADBAUG/8QAKBEAAgIBBAMAAgEFAQAAAAAAAAECEQMEEiExE0FRImGRBTJxgcEj/9oADAMBAAIRAxEAPwCmDN5EkUrjClWSlR91XKOHxoqnONkb11d69HP2OuTOIwKgq6Fecx61K4sp2qwebWZg0Iloj2k1bdlW2ugRb55VC4om8keFWRZSRAqRrAyPZ0prSBtbK/h+oKgY20q8DgOhoNXD1HQx4VOvAlAmZquVMshGSQWHSBUa8TOtVn4hWwrgFHalcB/IFPLBoJ3wqVSyNooJ8qJ7Om9RRA5EmWmgU5ptQ1FSRQYaIg4KkS5QjoAN6XPG00doN3JYIVXOpqJpdTFykUaY7doAeJFQqTF6ndkmIp6MIdTerlwil8lW+mRtQfVE1bvtDlQnWAGQBV0XwZ5qnyB9UeRppbqxGJPKl6wb68qbkXj6AtMzUow9EJ8Ip58KWyUCBg0hbijkCaUNDU0UxdlgEU5KeVElKSaIS0kWouQFCykx3Elt7QB4waATOIWUrTfWUke+ddPKpOJvF3sIBvJuALDkInzqLhLiswbCVQTJOUyNie6uVOalkpu0dbHDbC0uSNHClgkFKyJtA1HjoLTRHEWG2wkAFSiLhR007JA2+larqCNKq+O4OW1LyypI5mwEzbznypsunUYNx5JjzuUkpIyjggGwM3ja/Ko2027qe5tax8b1ziCkXEeI+Vc7k1EUAXEE7bel6iEnWaVdMzcqdEJmmSRN48Kn7P733505LUAEqtAJjl8zUXXp76rfPQT2ZxajGUE3i1AuYqR5x8qs+J40IHZ+/Cs7imluAlEX1Asa7WNblbOZle3hckL3EVJUQKgVj1HU0QzwBarqWEz4mD31dYHoi3YrcKu4WB+cVoc8cTKsWWT4KjCdY5AQJPwrT4Dg7kDOdr0dhw0yCEJikdxa1aCs08jl0qRtxYlDt2xBhUpoPEJSdKJGGWrVVd+Ajaqk0vZbT9FevhpI7IE+lQu8NX/CatwhSaeFfvUfIybEZ53hqlQJv36UOvCuIBACT4GtG6arcSgHenjNvsSUEUyS4fClbBPjRrmHXtp30I7hiDKRpqasVMqdoevCEiwquew69zEaAb1cJfJEA1GWZ2vzoxdAlTKdDykDtCR3VYMOBQm1P6gAxAjkb0w4H8yAfDY+FO6Yi3Jk+fkKiOflap20mL27qci+tV9FlgKhzqNQR4mrItToB40M/gZOluYp00JKMvRXrKDYClGEvejUYBKdKILHMUXP4BQvsrvwo2p4Z8KJXgZvmtTMkGhuI40DFMax5VxKYoqO6oX8OmL0yYkrXRHg+HBxWp8h86sF9HnNQoHxruC2sOc1rMOKozZpQdIvwYITjyjBOdHOrVKkk7g9/iINPTwkBfWAZeYAibzc61vXikiKrsThBFURnF+jQ4NezOyBflQvE2i57ChlJvr2ht92onpFgAWV62gwDlzX9mdgaG4YwA2IkA3AKs+UaRmgTpOm9NxKe39f9EbcY2UR4GuCVEKNoAkwJHPunn51R8Xa7ZvpaJJiNr/DxrflFZ7jfDVKUpeQKNsoTmmN802/rS6jTpQTiTDmuVSMg4i9SYbCKWSEgmBJ7vGnOM5TCreVE4KygAopJ0IMQZ3rDFc0zY3Ssa4VuKIS33QkEwf5kH1oTqV8j761vDMKMPKpJJG2g+pqZfGGpMgTN7fyratHx+TpmR6tX+KbRosXIMkeEzTMJhVn/mADlI3q6b4X1ozLUTuBECjOHYFsH2BO9ta0+VKNFCwtyt9FanhClxKzAvb51ZNJyDtKNWoCY0AoRxmdBVDyOXZoWNR6ADiEHepcJjkid6KTggB7IJ76gVw0k6ADuo7otUCpCu8VT+W5qM8TP6TRLfCWkkWv5++ilNCNBSuUF0gpSfbKz8Qs/ltUT+Ni2UnyJqzU0KZIFDcvgaZUKdJHslPjSIb3iaOdeFBLRNwfKnTA0Rur7qiGDnUnwohDA3F6mSkDSipUCr7B28KhOxvTupk20okrneuJA0N6m5k2ohVgRUSWCDpbxqYvkka1IEE70bfsFJ9AycFOgFBYvg6hChIg3AvarMoUneuVjbWplOS6FcIvsFw4RRJZTsaGQ7mm0GpQk0rsdET+GHOhm0yYm/pVhbnUDuFHt5oiLkE+4EfGg8ijFt+gbG3SAHAoc6icHrR4bgRBMfC/0odwX0q6EkymcWgVuae41FTeQpQmafehNrZBhjlver5rEqyTMWqrQgDSiHj2QJquaUmWY7iqJmMfJ7RolWIBHOqvII76jcfKcoAnMrLqABP5if0jeJPcdKrcYpWNGcm6Aek7ylFpIHZzhSzOyVJGmsSRfSSkb0B0fxByZDqCY+P18k0d1TasQWnsUUIQVBVmxIIBhGYgi4Sb5rpFjVpwXhLKipeDKhlGRxOImClUiZbBKVQFQI1A8Tg823Kpo0ywuSoEk1ETRWLYU2SlQuOWhBuCO4gg0AXTuK9DCMZK0cLJklF7ZDnuGNLlSxG5JUREecRWH4wylKjlNpOUdwPhI2itfjj1qchMJ3ga/fxigHOEMkyARrIn2p5n6Vz9TpJydxib9PrMaX5SMuvHuqEFUJ9mBa1OS2s6FUfffVy7hUtJgwSfzcpMWGs1XwvbTwrBmU4Opcs24pwkriuD2XroFrUKXVTY1ajhBIlR8I+dMHC1pBUkTHwq9TiRxYOyys6miUsqG499F4BpZ2tVj+G50kpBSKJbihtSIxJq4eZEaTVc+wNkmimgMhz1E9iIBk6CajxS8oJVAAuSTEDvqg4rxxsNqKFyT2RGqTFiQbxY+7nUlKMVbArZZHiaTotJvFjN9It40FxLjCWgMxmTHZuZET8R9isbh8TkUlabHMJgjmCeUTHgBHOo8e+VKVMQpRMADWeZ3vHdWd6njhFnj5NTh+kLS1hAzQTGYwEgwdTPdFWhfSATIjcyItXm7A7Q7JIzXExYRvtqK2fD1NIUrr0EMSlxWbtZ0kgEAb3gQOffT4s0mnuBKCiWhxiV9pEZTdMcjpUa3qIwqMO4CvDJysknKmMsXvba8mpFYQb1pg1SKpJ+gJKianaopvBp1OlSowTZIIJ8KbcgKLBzpofSogrvrSNIzQAJPcK7G8HgSUwTuaq8iLdhnsgOqqQMpSZBNRrb5GkCDzqyyuhzhvamimmJCTcnYfM6CiXcI60kF1GUbEEEe64PP31RPVYoTUHItjhnKO6iFx0BPsz46edQN4lpSYW8PBCST4W9KfxVBW2QnUXHIxsfGqfH8GISktxnWUhQAiBcA2+9Kxa5ZJS2q6NGm2JX7LhrDrMlptxbUCCYzC1vZPj96MyCNaJ4Z0NxIbKhiSlRFoV2YN7jLJG9iPjQGFwjqM/XqGYKIJuLJ3vtr6UdDPNGWxvgmqhjcdyXIobse7T1FNCDReGaUs/s0KXzgX8RP3E0i0X0II1BsR3EV0cGfFObinZhzYpxipVQKpJqNwKg5RJAsDpPlRgTUiGwda2PoyLsrhwfGKAVmSlKtCny5ydCKY7wBAP7d+T+nMVf5Z+VapnhiVMNZipU3uVHVDRiCY3qj4Bj8+JxLHVJSGiQkiQTCym8WOgPnXFlklJu2deMIx6QPgsGw2tPVNqXAVqnKNP3tPStovgXWla2VKw+IulQBlK05QmCIhQ2mNYJEwaq1sjrhAA/Zr/0qrdKYHVrWQJTmUDyIkzSSGR5VxULbWhp1vq1JQEC8hcE9pJ5XHhYVVPCCZq36F8YXjCpnFkvtrCiFKF23AM1iB2ZEiNjERJqvx2C6pZSFlaYBBMW7rV2/wCm6pyfia6Rw/6npVH/ANU+2BlNNy1LFPZcKTIrrs46f0zmOQrOT2gLdoyBNtD6+lV8r3mf8Fa3iXGkAZVpB0sBJ11rPu8bUVE5TcnRRA8hBj1rg6mEYy/KX8HoNPKUo8R/ng+gsFhM6Z5VZYbCpPZNgeVZ7h/SrCjR4J7lJUm/iU/OrzBcbwqz2cQzPLrEfDNWHlHQTTLDDcGSnUzy2ilxfDG8pMEW2JtRPX2EGahfcmfDTnS2w0VK+FpKDlUc4GuxP3aqN3BYiFHq5gA2ntdyZ3FapjGpTZSY5RRGHxba+z8adToXYeLdI+KJ6pWWUrvtIJ0KVAjvPmK8/WbQJO0gWHnW6/tVbQnFuIaICRBWAnLlURoNJuQbCe0ddvPEpJ52t67G9Zss98rGxxpBmGUAbdpQ5i3OTTMQ/lPftt6c6iU9BjeNTPvI1phWUgEwQrkCeaT5GDVUYtscseHftCWwkqX7e0nL+W+mp5ajuq64zj24bZcKgElJWGwnUpVNzbMDltEdo8oqswDyUhslntpIhQzJkEEg9kSOyFA9wOtaHgfR/HP9Y611KSlssFWVMOhQzFV0kFSguessbxsY1yqKoy5LlwkR9DOINpPU5lSoJVCgI6zKc+Ug6WEAibVqXHJsKxGFw2IQ22uGicMlTnVKQQ4lLigMzkJGaCQoAqlNrRWkfxhQBmELyglJiRIkExaNatwyvgSNxXIViH4ABPlUacXGlJw9ttSiXyb2Eaecfyq1x3R5OTMyTzg3t3Vp3JOmSpNWi26HBbmYja07zrHwq/6QIW2wteXORFheBoT5TVX0Uw5abTIgkSfH7itO4rMIVcG1ZJyW80QX48nlpZUgJWpC0pVdJIsRT04J5YWtLSylBhRiCCbjs66RtuK9NxASBHy0qvdzHc+tWef9C+M8s/uhWIfCSstgpg28Tbyn0ozjnRMtoSU4hc6lJMykKSlREmJEp84rR8YxjSHW87qElOYkZhIGUpvy9rQ8jQHSDjDbjfWNnMgIWCo9hMZkKJEjMqOrOgi+tqyZVCWS2jRjclCrKkvQDbagi8evw1/+cJ8kLP0Md1R8A4u5ij1bbTQKuypS1FRQmNUgFMnW1791XaujgNiQSN1jOZ0mAQEnXT3VdmyKVJFeODjdmp4MgjBtojtJYQgiPzBoJy6RM2rI9ImiVOpEgmwMSJgfMUuF4evrikrdVBA/ZuKSIO0AyOUSK0LfARksVrJuesUS4TN5XN+QEAW11NJimoN7ldhyxckqMj0b6Mur/afiClU3CLFJIB1vFlAx+93038K8064HXOsMwCb2gH4k+lX/AEexZaceQUKKQUrDhKUpIyoQE/x/slEwIuNJAobiGHzLJuDAkERFv602jhCOXd+gauUnjpACUjn7qlQO+mjDUpbsZ0ius5WctL6XTWJSlhrMtKYjVSUx+za5msd0eOTG4xwglK1KykAqzDrFERANoi9XSvw6cO2UrSFj9KJmyc1wk+GtP69tzrurQ6tBEoJ/LBvEqmO2m3hNcT2zr+hxx+Z0ZW1mEqEKhHiRqYgnbati7xtCWXku9hYSu0yDY+ydz3a+NYX8WrrQptpKOxEqOpyhJJCR40fi8dmUvrBBzKGYAlJvFxqPP1o9k6E6F4dsPoKDdXtE3J7BjMTMjwNVvSvBKQ+4QgZLTkBsY3GseHKtF0Y4UkHr0agxYyggCYIFxYi4ql46pwcVzBJIUyJRnm0LnSRl7IINp7qt0+aWHJuiU6jBHNDbIzmaqbiWLUHEpQZi5H1Phatv0jDa2cPiEoS264Vh1KT2ZSQJA5nn8axnFGYSpW6ja29x8Dva1d15pZ8CnFV9/wBHBhgjgzuEnfz/AGUi8YFLlSY1naSdz31GcUOXvB+JmjkYBRJP5somTcnQ3O+/u2oMNo/V/lH1rmTWTt+7+HUj43wvR7+30FULnEpA5JYR8VEmm8b6JBvDPODEO5ktqUmMqBISYnKKyb39qGKXLeRlJUkiyVzBtIJXAN7WrR8G6Vfi8FimXIDzbC9NFpCYzRsoGJHeDvA52x9s6NquDD8D6VYnBuFSVFxtUZ21kmSABmBN0qMajncGBXqfR7pUzikZmzce0g2UnxHLvH1A8hdakmdZ1oKFtKDjayhY/Mm1u/x5U4p7668k7Ad9Vq8SASReOX3FYTg/TLMAh+UriM35Vny9k92nwqwVx9kgw4LRMhQNzFhF7ke/lTLkWTowPTzFrdxbilBIPZGRJBVYCMxBKSrQEAkA1nnMCULbQQrrHIOQgCMwBSLkHMSTr3eWtLCVY8OqLZaKsygc2UxFoIE35/K6dI8Ih15bzmIQpBIKcqZUClPslOyTA7U8+dVbGk20FSRisamLDSb/ANJp2FfQWXQQesSB1cHWVQoEC57NxHKrhHDWlpXicyW0oBAbuo5gDlJn2k3EmdRpFM6F8KaxD6UOEJgdZEwXCkplBUfZTHnrGtGC4Cbvo3wRSktPKVlBZCnUqhIKkJLbeYEZEjKRmNz2laWjf9GsrWHaaLjRUhAScrgIkTMWBjyrJcUWhKMhVmUYOVFwL7xqfrQzTiJkhfkkjfuoteyJ8UaNrgricZicScikOt5QEmVAhKBeQBHYVvuKpOmGDU46lbIOYISlQj+KCT5KE6VpOHutLH5wIsVFV9r31tRrbbI0WPIC/nFDHPZLcGcd8aZgujAQslLxObVJOloPZP5fnW9w6EwACLaT4RQGMwyAolPkfj86gU6oCr8mRTdoqhBxVMu1vAXmaHHEwDrVQxi1KMRPwHidqpOI8VSlwtkgLEdmRN7je/lVY5vm8UCJm9B8YxaoSlEgLVlUUglQB/SQezexPLS8EZthx4CSlUeBopGIzCFEwDJuRYXvBFK0MgDG8MaCVCwMGJMe6QKznT/iwRhWsOkpzOe1lSUgNoOnKSQkQLWNbNGFbSCSEgDUyCIBAJnlBzXNeLdK+K/icStaZyJORGp7CTAj+Ikq/wAUUIq2EO6I48NYpsqAKVkIIOlyMpMclR5TXq5Q6TqlPKBf/Mflsa8JbCh7STE5bg+1+nx7q9I6NcacfVhypckPtJUIBvldki0jNlSqpNENjgMMouJJcKpy3Bjc2gCLfWj+KvLabUQruAIm/IEQfM0K44UjMkwQM3P8znzFY7pv0hdPUZSEkLgkAXBkHUGNBpQSsDNJ0XxYStwELBVCrErSInlfflVmvhLLrocypORJSlQIJGYgkFJECItuJIGtZX+9CwUrSASVoRB5LWlB/wBU+VbbiHVpSXF6Ji8SRJAEReZIoyVMiZm+NYUMqgEQdhse4bJiLbVWuPAA+Bq16bYkMhBUSoJSVQZUYkCfAd5rHf32lZUE7i3pXQxZYrGk3yYcuOTm6XBtS2Oqa8FbmPaVQvD3kpDp/jA81Mf7aV/GtFtA61AjNoqT7SthQOFxTWVcrO5EIWbZkd3dXPo3DlulSxE6H0qbLY+JHvPrpQbnEEZk5EuKgGwTEzG80XicSgE6okmAdrnUi1OgMsOjbSUPSlSkFQjs6EyIzDQ761WdJEj+8r/8ZLae1BCSIPZjNexmaO4GuHUKBzQoaX+G/dVf0sAPFCDrkT4+xQS/IB3SHDrTg8IhdyFO3tCgSkgxsY15Vm+qMaVsukzI/DYTrFqv1hEwd07xJ53rOBKAIzE13NDmUcCX+Tha7BKedso+IYIqbUAm+ojWfuazA4er/prPlXocCPa91Vy+FskkkKk3PaV9ar1WPyyUol2lk8MXF8gL3Dwh4rQvMB+oFMj1t4f1rsE+606taUkAoItcQUlChY7oURfcCjMQ+lMyRmyyBuQLaeY9abhVZxMRfSa5HlfTOwsa7Q8OZjawHv1pHUSY8D9+lRMCYkTrff7vXP8AcSCN+8EiPjUARvtRNrf1ojgWHS871BcQ2o2TmJE/u6VFnNpuP5GoGnUB0GDmKx5ADT1mlC/2bU/2fvjRbZ8z9Kr+OdC322XFwkhImMwJiYOoHOrHoVxx4YnEh9xZaUEBkqXKUkJOaBNpMe6rD8NjFcGDa+sVilQFyoKWUl3tAmSCOrka6UJTnVNhWON2jII6OPlknqklCRcAp0NoN9RFx31n0cIUla8rcRaBoLXHz863GAxuJW1g8hJZjEJxGhTmBOTP+9v5jnVVw4LKsUrKYzHIY1IzAxzggDyqQkwTiiqwDbqFgdWopMZhzvr4iffWp4g31Lbji88NpzKE3i+m3LWgOBlwtILs9ZkGeRBmTqBpWi4XhEvShcEKEEKGYKF7EHamk7JFFzwtWVbOGJWla21uCMkBKFNpOaxv+0HoasODu9c31qXHIlaYVlF0LUg+yNJSYvpUyUN9YhZA61KSlKpuEkhRCZvlJSPQcqIwOFQ0gpbEJ7RjW6iVKPmpRPnVDLTzjpY7j0Yp3qus6sFOXInMD2EydDeZqlXxnHAQvOR+80B8EivX8WSlLq59lKlAd4Cj8qosPxRThwcoSC+yt0kE9lSQgwLdoHMdTy1vV0c1KqRS8V82eaHj+IT+bL5RQWL4mtwyrKVz7ZHaFoMZYvpB11516w/xtMqlhJAxYwo7QvIBz+ztPs++o3sQwpSknDgxiRhphN1FAXn0sm8R3UzzJ9xJHE10zJ8D6VZc6XXSQkZs6zqISCkDWQZtc71J/wDJWcWHWWUqkoUOsVlSlJNryZE29b0ZxPh2GxAQlpvqlLU8J6ptQIZX1as29yQRG2sVS4ngaUJWOuWSlWQpSlLYCsqVXA/dUk25iktPofa/ZAeHwlCFZVBIQIK1KTKEgApTZI01jYTpUuGw6ABAQkiwASkeySBrM8x40G7hj1TYTmFyLkTYm4kHU39KAxSVqnKshaUgwAO0o5oBJO+XvidKYBrMCCkRmtINwk3BMHTaa0nDOANKbEstggqCVJBaUElWYFCkEFFyTIg6868949iHm+pCTAIMkZVDMLgKnax8aveB9KnneJowsJLWQWQkkpPVhZJUTaFHLe2g1quafodE/FeMLDrjLQsCUAAFaoBuALk3KttCKzvF8BiJSp3DOFKTI7C9eZySR5gUbxPpY6eILw+GysIS7kc/ZjO4sqCVKWVCwzKEAbX3t6HxDHFrD9aU5iAjszF1FKeVrqmopOPBHCzyPG8ZStJQoFCgpJ1FilQVFxa6eVaPifSYPoUErCVkJsqUggKCt7bVTdJQkOOqUJ/aK8yVkfE1Tu4VCYtlkwIJEny8DV3ZV0Xv9q/FErfwq23AR1KgYM6qAgiayeAxWVRtm57EiD5CSfdR5wIUcoWZiYMKtMbi1Nc6PkpJChMHSU93eKDi/RGemYhkBDeg7J2/7i9KBaSEhdjMwJ2uPfrRT/EGsqB1qJAP5gY7azt3EHzqrdx7UK7ZJJmcq41/h3ikRYyYrSlSSBmN5kcxT1vghS1aSomB3nYVV/jkSLk+CVfSimMQhSCM0SVag/qPMU4jLbgiGw+gkAwRYagExNu/4VY9LOi4ViE4ltwpeCMpzdtCgJAzCQQb6g8qruA5FPolaSkwk3HPXXv0itP0pVpe3L1pJOmFIw3SDjq31NsFg5mEqKloJW2UhAUVSQIIDZte5ABqhcxoKSUQpUhKRe6zZKY5kkCtwh4Iw+IWRISjQb9oCPOwqwb/AACspdbQlaWvxKlLRdCFkj24soG0A2tWjFq5Y47asz5tIsklJOjxJ3GPIVlWtQUnskciDChAsYIM1eJ4uYEge+tx0k/s6w2I6xxp7KsXUkFKgFHtmdwSg6HYg3rzjBYNBbQS3cpTM6zA1pIZpr+1heBP+5FjiGQSVGdAKd1IKMokAxPrT3xE1yViKqrk0egZp8gCQY8QflNKp8FMwd9uc8j31K2LevxNVy8SoPBsXT1cmbme19Kb2LQb1ot4+HxjuoLhrqi86DJSCMthG8wYvVgsixtQjeKTzmCd457nQaUW6J2HcLeWXngr2UlIRKYsQZgxfatliekLicIQ3HXJKAnsBeZJUAZBB0E/HavNzxRwm0iDcJk+hOtWLHHnUpQpCBn3zLyFJBsQNe/0qnyRkNyjccD4SlKMe0lAJRilEfwxKfcYqu/s9wpcbW8sdltzsAojMknMpUnX2laWtUHBulQz4xx1QZccbQcolQUttK0kAxF5TGk0V0P6TS0nDultppCMnWF1IUf8KtQc2oFoN6RTSHqwvjXD0oeIQALgxbcC2lhV1wjArbKssGJBO2qgYjcEEbaGsu10iT1j5WtKiFISmVCCbdodoSkZYkTrykja4fjLEGcQwVFMHK4kiZVMXmL++i5p8WCKPMeFcbfVjknrFEKcIKD7JTm0g7xvrXs6DANu6vEeC4JacYnMUDKsLKutbCYmYCpymZToomxEEns+wo4o0SqX2Ytlhac3x5g+oqWiySJ3MQnIpwQUhJXYg5hBNucjTxqvZ4qhfUANqBfZU6mQOwAGzlVBso9YLC1jTnOLYZsZlYhAFkjtj3AX2HptuG90swvaAxKZ0BhwiRvpdPfNLuSFob0i4mptbbLbLGZw5krdzEFwbZUJ9oCO0SPapzz0fhs7KAt5ztAQcjgbWvPJT2lQiJ79TFQYzpJg3VJ/bNAoIVKuzCo/5ZVB3gkeF9s3iel7buESFrbS5+YFVxCZBR+qVWgnQnWmTsBeY7FsNPIbHVzldXPZ7EqbzCEiQVqWFG/5TWW4riwt1aklMKVm39rKlFr6ENpqgwnFUKcVJGXKbkwSSU2FtNd9qMXi0GwUD4EfAa1bGKQrYS8mEnYpMybg7aQDvzqtw2GSXCRllRBVBVfKIG9thauxvEmktmDJVdMcjvPKg8BxZJUhJTE2JN7x4+7v3prBRacebhguE5SiIkkyonLoRyJ3qy6DMMpxCnWHOsypbS6QFJlThIgZ0jsgo0g6VW8XUBhycqfaAJk3voobWijOgZZZKh1gHWKSQJtaRE+e9Uyf0siuDftdGGBiHMSpAU64QSpQBgJCQkJ5QEpNhcieUH4tpC0lCiSm1imRIII25gGqrj6yVhu+SNJPaJnXYi2htR2FcCGQo2ABJgE2BOgSJPgKS7Go8s6RpBddClJP7Q7EXCyR8BVW8QopJUmxzDa8EfOj+LYjMtSp9olWhFySd6rXF9/jWqLVGdrkMwy0gqJykkAA5haFTuN/pUqEQhIBHYk+0m/ZUPiqfKq1D4zC4iDPjaPiaMbfBIRmBWrspG5UbADv0piGwdxqQAAATHpQDjkmTUj+DUnUg99/rUBbVtHoaRKgtiKUPXTv8KLwns+Z+JqtwyVFRzBUpsJiZvJ2H6efdRuFcOcotHajnIUQQfAFJ86KYozhfF0OPFsItfKr9RHdtYHfatp0iXlSlIT+VOmUflG0zvXnHBUZHUSdFQbDW6eXM16j0mUjLmJR2kymSOUVXMePRlg8peHxCAgyUA3UgCA4lR/NMwDFqt8bhVNtuOOJKEHDNtAyD2wRCeyTAzQJ0vWL4yw44EKQkqQhwZlC4GYhImSBJNhlneYmrx19f/286nh2EqbbdJWMiUpTN5ynMZAzaHvM1SkPD4FMuocK3AJIdCzAmMuHW3JMW1iTziawDGIzJSokAkAxOkiYq54RglhvMFqBcQc5SDOQzpMjLlJtzJMUCeC4X/qL/wDH/wDFW43wDIUOJxKnLFQHOCU/e1KyFQJWpUCLKj/1vXJRHIff9aclImJ2+9awvLP6BMRlvLZMgTPeffT/AMOgmVZifLT0pLRZQpB41W8kvpLJFYdH6SR3nvjYU9Cf3ExHP6ioIOuapAoncd9R5JfQ7kTN4YQZyk84OnfeuWykKlOWd7G/drUeu9cD/D6A0vkl9BuFQsk3Qkf4jelURyT6q+tQYhwgSAnySPlQTeKJVeBt9+7XarI3Lklh7r0R2dNIUrw1CqLYbDqblXIgrX81VXoxNhZPon6Vc4MygHTwtJ5iKtxcvkKI08PA0J/8j9aYtHVj2lAazm91Fx4+pprqAoQbg+H0q5xtDWU7eMlQkwm91JBJ9RajEPIIvl9IPxFC4rAZbgSnnv50KrS1Z264oVv9Fitxo7H3/WolsMHX40CiQdiOVKp5I2qKbXSBuD2G2U2BAnnBm9Vj2EbFwr4T7qf2dYpFEdwp/M0TcMTh249uDyn4Uoww/Uk+JuD4TXSKTKJpvO/hNwct5ZgKWFAGRKj8reZqROMJsVC/f84qty3p4WaV5m/QVMuWuLuIASl0hI0AVIG1gdLUUjpC+Rl69eXSAT8qzZIOoFRqZGxI8DUWT9E8jLx3E5tVkg81SPf3gUIvDtmST431qrWlXcfKD61HmVun4H7091Nv+E3ForhzZvMec/Gn4JgNrDja4WmYMTciNzyJqqU+ncQfConMW34kd1FTk/QG0a9fFHt1pI/g/nSo4o9spv8A8T/urIM4tB5zRLSOzmSpV5tPLW3mPWmtr6RUaY8Se/7foofOmv8AFX5CoblPJJMyIv2h3elUr+RKUkLVI9oSZnn3Ry5UInFGf+JPjP3vR8sgNItHcW8VFQJBJkw1v6mpcV0hxy0pSt93InQAZIH+FIkeJqp/Er2UD61wxjvcf8VI5tk4LJnjGISFJS84lKhcbG8iZHO9B4vHvKUFLdUoxGYyYFzGmkk27zQ54gvcHyNL/eCoBOeDa+kjUT50OfaCmcOIrAgTy1Xb00r1ma8pTxYEgZjcj316moVfif6FlyeXFu0TauUiSb6j02p/d7vSuC7/AH61z+SELWGCfzGiCB5/fPxppXfWuB76jt9kJB8v6fOuJ7vv7NQpc++etJn8aFEJFqiumBM0wr9Ka8okAEmBpzvH0oqJBjj5mCbUwpQTp6aUriATpt6muBjSKs6XBCRASNBFaLDQEJ3sKzqFKNu+1aFBgAdx1p8S+lkeiamU0K86Wrgi0JicEFXTZXuNFA0i6DSfDJVlA82RIUCDyJoXqgDOvnWhfaSuxE9+lVWJwZTcXHd9mqXBx6EcaBS9Fh76Z+IFKYpmQUEkKTG4rsvfUQmwpQoR/OpRB5JFIVUinPu1N6yhRBqwKUTPxp2fmK7NG3zpiDVSbX/lSqJ8fIV2akSuiQQuRYiDTC2k6/CpFKHrSi/3t9xRv4QgODSO7lTW8MD+Y2+/Kp1J0g22pSi8nWjuYBuQxZXPX786aG3NZHn5jcedEgmJ+XKkCrRt/SpvZAcOrGqfQfGk/GCboonrfn9aYtQ01PrQtPtEITi0bo9386mOOTATFvaAjfn402LRHz9JqNbUxAB5f1pkokQVhX0KWmw9pO3f9a9XL3dXl3BsU3h1BfVZ1DQkns63AMidPCbVpv8A5mj/AKavVP8AuqyNRGozKNvP/VXL1++6krqxAFX8/lTXNT4H40tdRRCFvX77qarfyrq6tESEKPZHh9Kma/LXV1HIQa9+XwrqWuox6Icz7Qq3b9o+ddXVZEKJW6a18h8KSupgirpDoK6uqAI3ND4UjWg8DXV1QiKPc0tdXVWKOH37qjTXV1EhyacdvH/1rq6h6IcdR5/Cok7/AHzrq6oEcdB5U5e/j8qWuog9jFfSl+ldXVAjcNp51IdT4murqABzmqKavQ11dRIxPv3CmPb11dUASqqLD6+VdXVCEiahNdXUU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www.september-t.ru/upload/september/location/5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72560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храмы</a:t>
            </a:r>
            <a:endParaRPr lang="ru-RU" dirty="0"/>
          </a:p>
        </p:txBody>
      </p:sp>
      <p:pic>
        <p:nvPicPr>
          <p:cNvPr id="4100" name="Picture 4" descr="C:\Documents and Settings\admin\Рабочий стол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3857652" cy="2571768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7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9352"/>
            <a:ext cx="3571900" cy="2569714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кострома ряды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59" y="4000504"/>
            <a:ext cx="414340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Кострома – красивый город.</a:t>
            </a:r>
            <a:endParaRPr lang="ru-RU" dirty="0"/>
          </a:p>
        </p:txBody>
      </p:sp>
      <p:pic>
        <p:nvPicPr>
          <p:cNvPr id="5122" name="Picture 2" descr="C:\Documents and Settings\admin\Рабочий стол\0_7d50f_9469057c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537968"/>
            <a:ext cx="6508359" cy="4319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лосеферма</a:t>
            </a:r>
            <a:endParaRPr lang="ru-RU" dirty="0"/>
          </a:p>
        </p:txBody>
      </p:sp>
      <p:pic>
        <p:nvPicPr>
          <p:cNvPr id="26626" name="Picture 2" descr="C:\Documents and Settings\admin\Рабочий стол\kostroma_losefer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643182"/>
            <a:ext cx="4143404" cy="3643338"/>
          </a:xfrm>
          <a:prstGeom prst="rect">
            <a:avLst/>
          </a:prstGeom>
          <a:noFill/>
        </p:spPr>
      </p:pic>
      <p:pic>
        <p:nvPicPr>
          <p:cNvPr id="13316" name="Picture 4" descr="Новости об Охоте, Рыбалке и Туризм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3929090" cy="371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Кострома –Родина снегурочки</a:t>
            </a:r>
            <a:endParaRPr lang="ru-RU" dirty="0"/>
          </a:p>
        </p:txBody>
      </p:sp>
      <p:pic>
        <p:nvPicPr>
          <p:cNvPr id="27650" name="Picture 2" descr="C:\Documents and Settings\admin\Рабочий стол\terem-sneguroch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27651" name="Picture 3" descr="C:\Documents and Settings\admin\Рабочий стол\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45100" y="1600200"/>
            <a:ext cx="3149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Кострома - льняная столица</a:t>
            </a:r>
            <a:endParaRPr lang="ru-RU" dirty="0"/>
          </a:p>
        </p:txBody>
      </p:sp>
      <p:pic>
        <p:nvPicPr>
          <p:cNvPr id="28674" name="Picture 2" descr="C:\Documents and Settings\admin\Рабочий стол\ле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208" y="1643051"/>
            <a:ext cx="3838288" cy="2714644"/>
          </a:xfrm>
          <a:prstGeom prst="rect">
            <a:avLst/>
          </a:prstGeom>
          <a:noFill/>
        </p:spPr>
      </p:pic>
      <p:pic>
        <p:nvPicPr>
          <p:cNvPr id="28675" name="Picture 3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06862"/>
            <a:ext cx="3786214" cy="2089836"/>
          </a:xfrm>
          <a:prstGeom prst="rect">
            <a:avLst/>
          </a:prstGeom>
          <a:noFill/>
        </p:spPr>
      </p:pic>
      <p:pic>
        <p:nvPicPr>
          <p:cNvPr id="28677" name="Picture 5" descr="C:\Documents and Settings\admin\Рабочий стол\941457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86527" y="1857364"/>
            <a:ext cx="452887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 - Родина моя.</a:t>
            </a:r>
            <a:endParaRPr lang="ru-RU" dirty="0"/>
          </a:p>
        </p:txBody>
      </p:sp>
      <p:pic>
        <p:nvPicPr>
          <p:cNvPr id="2050" name="Picture 2" descr="C:\Documents and Settings\admin\Рабочий стол\oblasti_rossii_na_kar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728" y="1554163"/>
            <a:ext cx="82789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Кострома – сырная столица</a:t>
            </a:r>
            <a:endParaRPr lang="ru-RU" dirty="0"/>
          </a:p>
        </p:txBody>
      </p:sp>
      <p:pic>
        <p:nvPicPr>
          <p:cNvPr id="29698" name="Picture 2" descr="C:\Documents and Settings\admin\Рабочий стол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2285594"/>
            <a:ext cx="7786741" cy="378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Костромская область</a:t>
            </a:r>
            <a:endParaRPr lang="ru-RU" dirty="0"/>
          </a:p>
        </p:txBody>
      </p:sp>
      <p:pic>
        <p:nvPicPr>
          <p:cNvPr id="6146" name="Picture 2" descr="C:\Documents and Settings\admin\Рабочий стол\925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2242" y="1554163"/>
            <a:ext cx="71519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шар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3810000" cy="3381372"/>
          </a:xfrm>
          <a:prstGeom prst="rect">
            <a:avLst/>
          </a:prstGeom>
          <a:noFill/>
        </p:spPr>
      </p:pic>
      <p:pic>
        <p:nvPicPr>
          <p:cNvPr id="8200" name="Picture 8" descr="http://img.gazeta.ru/files3/957/5362957/1lalbum_2604215730-pic510-510x340-663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14818"/>
            <a:ext cx="4572032" cy="2500330"/>
          </a:xfrm>
          <a:prstGeom prst="rect">
            <a:avLst/>
          </a:prstGeom>
          <a:noFill/>
        </p:spPr>
      </p:pic>
      <p:pic>
        <p:nvPicPr>
          <p:cNvPr id="8202" name="Picture 10" descr="https://encrypted-tbn2.gstatic.com/images?q=tbn:ANd9GcTwBi1Zst5Ywl-E4cqaV_ejq-jwo8Ai8RRSctZcySOt3SE3UXX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785794"/>
            <a:ext cx="407196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encrypted-tbn0.gstatic.com/images?q=tbn:ANd9GcT_RA7p3ZdgePFivRhBaWRjBZKfjoAacDsBVbfd2N--3sEwDfGm4BLv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571480"/>
            <a:ext cx="3143273" cy="2357454"/>
          </a:xfrm>
          <a:prstGeom prst="rect">
            <a:avLst/>
          </a:prstGeom>
          <a:noFill/>
        </p:spPr>
      </p:pic>
      <p:pic>
        <p:nvPicPr>
          <p:cNvPr id="38918" name="Picture 6" descr="https://encrypted-tbn1.gstatic.com/images?q=tbn:ANd9GcSESH7RyQeqdpSPRrTGJgJpy9qOZTALdPReBLNA9YctOOHDcg6K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3429024" cy="2286016"/>
          </a:xfrm>
          <a:prstGeom prst="rect">
            <a:avLst/>
          </a:prstGeom>
          <a:noFill/>
        </p:spPr>
      </p:pic>
      <p:pic>
        <p:nvPicPr>
          <p:cNvPr id="38920" name="Picture 8" descr="https://encrypted-tbn2.gstatic.com/images?q=tbn:ANd9GcScfTeohdgPzh-ObMnlviNOy1dW5LaDXH577VNo86SB-tD9S5v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3286148" cy="195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Судиславль               </a:t>
            </a:r>
            <a:r>
              <a:rPr lang="ru-RU" dirty="0" err="1" smtClean="0"/>
              <a:t>кологрив</a:t>
            </a:r>
            <a:endParaRPr lang="ru-RU" dirty="0"/>
          </a:p>
        </p:txBody>
      </p:sp>
      <p:pic>
        <p:nvPicPr>
          <p:cNvPr id="39938" name="Picture 2" descr="https://encrypted-tbn1.gstatic.com/images?q=tbn:ANd9GcRoq0eX1-C-8DWG8dMfJIVlSWIfbQOwNNEBqKilaRQXDphdcP6s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2857520" cy="2071702"/>
          </a:xfrm>
          <a:prstGeom prst="rect">
            <a:avLst/>
          </a:prstGeom>
          <a:noFill/>
        </p:spPr>
      </p:pic>
      <p:pic>
        <p:nvPicPr>
          <p:cNvPr id="39940" name="Picture 4" descr="https://encrypted-tbn0.gstatic.com/images?q=tbn:ANd9GcQH3B6HULKUYQ7I7mUKS6gbaduLnYLDDGBJ65EAbgcMaHqhEkTh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357694"/>
            <a:ext cx="1928826" cy="2305228"/>
          </a:xfrm>
          <a:prstGeom prst="rect">
            <a:avLst/>
          </a:prstGeom>
          <a:noFill/>
        </p:spPr>
      </p:pic>
      <p:pic>
        <p:nvPicPr>
          <p:cNvPr id="39942" name="Picture 6" descr="https://encrypted-tbn1.gstatic.com/images?q=tbn:ANd9GcQUzkxcVENtcsIEr6hnM6-QCfcw_S2XvAbeNBCbm3PG3rZHcbk-T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28803"/>
            <a:ext cx="3143272" cy="20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Растения костромской области</a:t>
            </a:r>
            <a:endParaRPr lang="ru-RU" dirty="0"/>
          </a:p>
        </p:txBody>
      </p:sp>
      <p:pic>
        <p:nvPicPr>
          <p:cNvPr id="62472" name="Picture 8" descr="http://im0-tub-ru.yandex.net/i?id=9ac6d38a3721dd1ab1aaf581815145e0-5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1905000" cy="1428750"/>
          </a:xfrm>
          <a:prstGeom prst="rect">
            <a:avLst/>
          </a:prstGeom>
          <a:noFill/>
        </p:spPr>
      </p:pic>
      <p:pic>
        <p:nvPicPr>
          <p:cNvPr id="62474" name="Picture 10" descr="http://im2-tub-ru.yandex.net/i?id=82d0c0d12923936b28a54c773ee43881-3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857496"/>
            <a:ext cx="1857388" cy="1428750"/>
          </a:xfrm>
          <a:prstGeom prst="rect">
            <a:avLst/>
          </a:prstGeom>
          <a:noFill/>
        </p:spPr>
      </p:pic>
      <p:pic>
        <p:nvPicPr>
          <p:cNvPr id="62476" name="Picture 12" descr="http://im2-tub-ru.yandex.net/i?id=ee2f39700aee7b24f466820d43ef5fad-138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643446"/>
            <a:ext cx="1905000" cy="1428750"/>
          </a:xfrm>
          <a:prstGeom prst="rect">
            <a:avLst/>
          </a:prstGeom>
          <a:noFill/>
        </p:spPr>
      </p:pic>
      <p:pic>
        <p:nvPicPr>
          <p:cNvPr id="62478" name="Picture 14" descr="http://im1-tub-ru.yandex.net/i?id=3318f3e76bd0c1f074238cfabbfa1df4-115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214422"/>
            <a:ext cx="1905000" cy="1428750"/>
          </a:xfrm>
          <a:prstGeom prst="rect">
            <a:avLst/>
          </a:prstGeom>
          <a:noFill/>
        </p:spPr>
      </p:pic>
      <p:pic>
        <p:nvPicPr>
          <p:cNvPr id="62480" name="Picture 16" descr="http://im1-tub-ru.yandex.net/i?id=818ef26ad8a77d53f5ae10d41a977421-129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214422"/>
            <a:ext cx="2105025" cy="1428750"/>
          </a:xfrm>
          <a:prstGeom prst="rect">
            <a:avLst/>
          </a:prstGeom>
          <a:noFill/>
        </p:spPr>
      </p:pic>
      <p:pic>
        <p:nvPicPr>
          <p:cNvPr id="62482" name="Picture 18" descr="лучшие фото по просмотрам за все врем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1" y="2857495"/>
            <a:ext cx="1952671" cy="1464503"/>
          </a:xfrm>
          <a:prstGeom prst="rect">
            <a:avLst/>
          </a:prstGeom>
          <a:noFill/>
        </p:spPr>
      </p:pic>
      <p:pic>
        <p:nvPicPr>
          <p:cNvPr id="62484" name="Picture 20" descr="http://im0-tub-ru.yandex.net/i?id=b9668129fba35df596b307920176358f-27-144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4643446"/>
            <a:ext cx="1905000" cy="1428750"/>
          </a:xfrm>
          <a:prstGeom prst="rect">
            <a:avLst/>
          </a:prstGeom>
          <a:noFill/>
        </p:spPr>
      </p:pic>
      <p:pic>
        <p:nvPicPr>
          <p:cNvPr id="62486" name="Picture 22" descr="Лапус: животные и растения красной книг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1214421"/>
            <a:ext cx="2000264" cy="1393041"/>
          </a:xfrm>
          <a:prstGeom prst="rect">
            <a:avLst/>
          </a:prstGeom>
          <a:noFill/>
        </p:spPr>
      </p:pic>
      <p:pic>
        <p:nvPicPr>
          <p:cNvPr id="62488" name="Picture 24" descr="http://im1-tub-ru.yandex.net/i?id=76dd8a01eabce31b2a5055f38d097c7a-42-144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4643446"/>
            <a:ext cx="1076325" cy="1428750"/>
          </a:xfrm>
          <a:prstGeom prst="rect">
            <a:avLst/>
          </a:prstGeom>
          <a:noFill/>
        </p:spPr>
      </p:pic>
      <p:pic>
        <p:nvPicPr>
          <p:cNvPr id="62492" name="Picture 28" descr="http://im0-tub-ru.yandex.net/i?id=b5b8f2eb3f86c319ef42cd596a437b3b-117-144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7686" y="2857496"/>
            <a:ext cx="2143125" cy="1428750"/>
          </a:xfrm>
          <a:prstGeom prst="rect">
            <a:avLst/>
          </a:prstGeom>
          <a:noFill/>
        </p:spPr>
      </p:pic>
      <p:pic>
        <p:nvPicPr>
          <p:cNvPr id="62496" name="Picture 32" descr="http://im1-tub-ru.yandex.net/i?id=598ba55622fd4159365532579112b388-57-144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5140" y="2928934"/>
            <a:ext cx="1905000" cy="1428750"/>
          </a:xfrm>
          <a:prstGeom prst="rect">
            <a:avLst/>
          </a:prstGeom>
          <a:noFill/>
        </p:spPr>
      </p:pic>
      <p:pic>
        <p:nvPicPr>
          <p:cNvPr id="62498" name="Picture 34" descr="Земля в Тверской области от Собственника, сотка 300 руб. Тверская область, Максатихинский район, д. Райда - Рай на земле!!! zem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57884" y="4643446"/>
            <a:ext cx="2143299" cy="1427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Животные костромской области</a:t>
            </a:r>
            <a:endParaRPr lang="ru-RU" dirty="0"/>
          </a:p>
        </p:txBody>
      </p:sp>
      <p:pic>
        <p:nvPicPr>
          <p:cNvPr id="43012" name="Picture 4" descr="http://im1-tub-ru.yandex.net/i?id=554a6968da3db06bd6780219310fe6ab-8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1905000" cy="1428750"/>
          </a:xfrm>
          <a:prstGeom prst="rect">
            <a:avLst/>
          </a:prstGeom>
          <a:noFill/>
        </p:spPr>
      </p:pic>
      <p:pic>
        <p:nvPicPr>
          <p:cNvPr id="43014" name="Picture 6" descr="http://im3-tub-ru.yandex.net/i?id=3646b8d3403aebd0b8648adbf8460215-32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1828800" cy="1371601"/>
          </a:xfrm>
          <a:prstGeom prst="rect">
            <a:avLst/>
          </a:prstGeom>
          <a:noFill/>
        </p:spPr>
      </p:pic>
      <p:pic>
        <p:nvPicPr>
          <p:cNvPr id="43016" name="Picture 8" descr="http://im0-tub-ru.yandex.net/i?id=019ac0ab26bafec84e9a0c02ddc61ea7-65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857760"/>
            <a:ext cx="1905000" cy="1428750"/>
          </a:xfrm>
          <a:prstGeom prst="rect">
            <a:avLst/>
          </a:prstGeom>
          <a:noFill/>
        </p:spPr>
      </p:pic>
      <p:pic>
        <p:nvPicPr>
          <p:cNvPr id="43018" name="Picture 10" descr="http://im0-tub-ru.yandex.net/i?id=fd6c00dfda45016287bc1bc564032702-06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571612"/>
            <a:ext cx="1905000" cy="1428750"/>
          </a:xfrm>
          <a:prstGeom prst="rect">
            <a:avLst/>
          </a:prstGeom>
          <a:noFill/>
        </p:spPr>
      </p:pic>
      <p:pic>
        <p:nvPicPr>
          <p:cNvPr id="43020" name="Picture 12" descr="http://im0-tub-ru.yandex.net/i?id=6d0eca0469dd3d1c22841f2fb21083ae-45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214686"/>
            <a:ext cx="1905000" cy="1428760"/>
          </a:xfrm>
          <a:prstGeom prst="rect">
            <a:avLst/>
          </a:prstGeom>
          <a:noFill/>
        </p:spPr>
      </p:pic>
      <p:pic>
        <p:nvPicPr>
          <p:cNvPr id="43022" name="Picture 14" descr="http://im0-tub-ru.yandex.net/i?id=6096f20bc5fc1f1979ffe1efd5674426-69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214686"/>
            <a:ext cx="1962150" cy="1428750"/>
          </a:xfrm>
          <a:prstGeom prst="rect">
            <a:avLst/>
          </a:prstGeom>
          <a:noFill/>
        </p:spPr>
      </p:pic>
      <p:pic>
        <p:nvPicPr>
          <p:cNvPr id="43024" name="Picture 16" descr="http://im0-tub-ru.yandex.net/i?id=4f2ee282aceb435d065db3eefac78a6f-07-144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4857760"/>
            <a:ext cx="1905000" cy="1428750"/>
          </a:xfrm>
          <a:prstGeom prst="rect">
            <a:avLst/>
          </a:prstGeom>
          <a:noFill/>
        </p:spPr>
      </p:pic>
      <p:pic>
        <p:nvPicPr>
          <p:cNvPr id="43026" name="Picture 18" descr="http://im2-tub-ru.yandex.net/i?id=bb14a65b2893e7ac806ad741bba7626a-131-144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3214686"/>
            <a:ext cx="1905000" cy="1428750"/>
          </a:xfrm>
          <a:prstGeom prst="rect">
            <a:avLst/>
          </a:prstGeom>
          <a:noFill/>
        </p:spPr>
      </p:pic>
      <p:pic>
        <p:nvPicPr>
          <p:cNvPr id="43028" name="Picture 20" descr="http://im1-tub-ru.yandex.net/i?id=5fe37d2a34bb7521dab54e3be2c06892-95-144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6" y="4857760"/>
            <a:ext cx="1943100" cy="1428750"/>
          </a:xfrm>
          <a:prstGeom prst="rect">
            <a:avLst/>
          </a:prstGeom>
          <a:noFill/>
        </p:spPr>
      </p:pic>
      <p:pic>
        <p:nvPicPr>
          <p:cNvPr id="43032" name="Picture 24" descr="http://im0-tub-ru.yandex.net/i?id=87c77c57b0186edf7b96c29c6d82e38a-71-144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4" y="1571612"/>
            <a:ext cx="1905000" cy="1428750"/>
          </a:xfrm>
          <a:prstGeom prst="rect">
            <a:avLst/>
          </a:prstGeom>
          <a:noFill/>
        </p:spPr>
      </p:pic>
      <p:pic>
        <p:nvPicPr>
          <p:cNvPr id="43034" name="Picture 26" descr="http://im1-tub-ru.yandex.net/i?id=9633db6a38eae983f51500e970dc06c0-120-144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3702" y="1571612"/>
            <a:ext cx="1905000" cy="1428750"/>
          </a:xfrm>
          <a:prstGeom prst="rect">
            <a:avLst/>
          </a:prstGeom>
          <a:noFill/>
        </p:spPr>
      </p:pic>
      <p:pic>
        <p:nvPicPr>
          <p:cNvPr id="43036" name="Picture 28" descr="http://im0-tub-ru.yandex.net/i?id=57fb489d10a67c4b5ba89ebe7a2c6784-80-144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00826" y="4857760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Озера Костромской области</a:t>
            </a:r>
            <a:endParaRPr lang="ru-RU" dirty="0"/>
          </a:p>
        </p:txBody>
      </p:sp>
      <p:pic>
        <p:nvPicPr>
          <p:cNvPr id="40962" name="Picture 2" descr="C:\Documents and Settings\admin\Рабочий стол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3457202" cy="2214578"/>
          </a:xfrm>
          <a:prstGeom prst="rect">
            <a:avLst/>
          </a:prstGeom>
          <a:noFill/>
        </p:spPr>
      </p:pic>
      <p:sp>
        <p:nvSpPr>
          <p:cNvPr id="40964" name="AutoShape 4" descr="data:image/jpeg;base64,/9j/4AAQSkZJRgABAQAAAQABAAD/2wCEAAkGBxQTEhUUExQVFhUXGBsaGBgYGBscIBsfIh8eHh4fIBweHCggHh8lHBwfITEiJSksLy4uHB8zODMsNygtLisBCgoKDg0OGxAQGzQmICUsLCwsLSwsLCwsLCwsLCwsLCwsLCwsLCwsLCwsLCwsLCwsLCwsLCwsLCwsLCwsLDQtLP/AABEIAM4A9QMBIgACEQEDEQH/xAAbAAACAwEBAQAAAAAAAAAAAAAEBQIDBgABB//EAD8QAAIBAgQEAwUGBQMDBQEAAAECEQADBBIhMQUiQVETYXEGMoGRoRQjQlKxwTOC0eHwFWJyorLxJENTktLC/8QAGQEAAwEBAQAAAAAAAAAAAAAAAgMEAQAF/8QAMREAAgIBAwIDBwQBBQAAAAAAAAECEQMSITEiQQQTUTJhcYGh0fAFQpHBFCNiseHx/9oADAMBAAIRAxEAPwD6pa4vatqqXCQwUyMrGMo5thsBVOPwQuqt6yYLQdoJ6BgD+ID5jQ0sx1k4jDIzlVxBUqcrOnKTqMsS0gDSKqbD3TdzgAhS0OcwKSmVFKhYAUyTB7TFI2SGNdxv9n8S1lugSRDL2O0j46/KkPDMS2Eu+Bd9w6qx/wA2q5+AXSqwiCVII8QkZiABc21I17big8d7IO5fM4ZnDKjM2p1BmMukKIjXpULxpu7NwzpOE+H9DX5qS8SxrXbn2eycpGtxx+EdvWsutnED/wBMy5rmd4znQyAFY9yoGg85ppgfYu9azfeZiVILFjLzl0OnKIBEyd6ZCMV1M7yfJ3lv6fc0HEv4a/i+8t/HmGtMYpUnDWt2wIUZr6MFX3VGYco0HQdt5pz4ZpUrJZJlFxNDIkEajv5VnDbNmytwrkbxCzAFVMSTlEmDoFEVq/CNePhpEEAjzE1ybXY6NoyqJdciMxKqmYk8snnYEdeUhfjQvC7V5SXOfMCqFcyyQCWaBMAbL862j2soJA2H7Ur8DZPu2JEtKzqdTrPU9KYnfKD3oS28RiXbRoYISE01bmkGDBgkDrQzWcSMwY3CbgJTYc4jLmkmF3MdYrXX8HFo6AFBK5RG20fpQ2Ce5iFYPZ8GINuWBJPeBt0ooxk90g0rXuL8M+YA/PyPX0oXH3Ar2z1BMiCTBEHQDvFFW7RzI8QXBD+safUVXxjDMYg7gqR3n4gTp1pMouwMUeqmEWGzgEbHuKNw+TUAgkb+VBcItAAgLlAPcEfCKO8MwZadeoAj5U7FHpcmboUWyGOtFlyjQHc+X99qFCxHaiLyNKt2MH0O/wAiBUmtdtq7I9VUdNNxQIYG9L+C4MKrOdWdmJPlJgDyH70TisIbt1U/Bbh382/Au227H4UXhMJkQKYnWfiZpbi0gEukruPlgZwpidbZb6irsSVIVibevVlmfTtU3st0Z/5cv7irL1pssK7A/mgE/KIq+G0UEkIrWMYsmW3Yhr7W15SDCzLfQ/Sif9Wtgu3IBBObmGYAxIJWG1IGh611jguRrU3GItoygZRrm3YkDehb/swHQK1wsVVQkqOUKwYabGSBM7xWye24bSKMZxtGSQCVObYsG5feMATA661Y+MtW8ks33kZZzHt6x7wod/ZRgpVbhWVZTAGzHMYH4RPQdKLucBdmVmuGVKlRlEADUjzk/oKhpCdCJfb1BIEkghYAMyRIHyrsMFbN4gMzGXppOhjeoW+Ei3d8a4zGXJUA6CQBJ7nT4Vdj2iRoZ6ijjFUNjGkVpxjDqoIaAZiFI2MHSO9dVSey9tgGD3FkbKwA77Eab11J0xApGfw93HvDs1iYDAMTrOomBM/QdqnhuN4nMLbOti5OiMujf8TOVvQGfKni8LtgRkSP+IobEYJTFq4ouW20AbdTvHp57ijlkbe47Hkh7Mv+/s/h9UAXsXjCWQ3LaFwQIU5W9D+FvKg8HZ4lbRB41olJAzL01jUDU61DG4xrTNYD57WkXnBPhA9HaDMdHO3XvTzB4IIvhOS08yvO/wDQiuUnFWMzYXBKTfPHv/O6Mpb4Rj3m4bqLcBkNlYFjue0SY+VG8G4ljbso95EdSkiGJhd4nqTvWpwoJBDHVTB8+xpVx7hTSL9rS4upjqKCWWV2ZCSm/Ln8meOcflA+0WzpBkEazIIgTMaV1y3jcr/eISZgyRoTMbaaCKtwvEFvpaP4hdTMPPWny4cRJOVR1OlFGcpVRPKE4y0vkydn7eWIuXlzAGBrpvBGgka7+VRw93HDkLpMmA0kHQAEGNeulafE4QOAQdRqrD/NRS+5bLEgjmGrIev+5D0rdcjXRG1jcWABAMaTn39eWpPicWeyx+V4H/bRFoPHIQw/3SCD2MVdbtNrnj0Wf1oXJpi/mLMZiMXdU2kCBhqSXbWCCAdOv0FGcP4tfuIeVLZQlXWTKkeg26g9aMw1sJ7oAHalnHyqXkdSATAurIGdCdBHVgdfSRVOKWpUUQkmQN7Efc80E5mME+u38wogXcRt4h+Y/pVly9z5mHMRCIupjr/fpXhvuNXSF7gzHqN6Tln1UhTuTbRTgr9/M4NyYY+8T2BG0VfhxijJzKJ7MWr3CAeORGjID8pH6EUdgrw2zW9dggK/SnYVcGGLmfFjdx9aEw93E8/3n4j08hPprNaXEOB7xA9TWZ4xiWVXHNLkC2VH5iBHqNTS5wcXyY12R7w21iVAU3iWM3LhEaljoNtv2FXG5iDI8Yj5T+lN+HYaQXO7dN4A0APnXYizB9aLJemzcuyVCNGvsYOJE+TiflFXTjCcwvgqDuCD8xFMxbcR94NTA+7n6g1124By5kHfMhgn5/1quLuKoBMQ8TxWMtssX2YNmmFmFAkkAGgE4xiwEBv8zKGPJOVTsTr2rXcRwVshWOTMVK6lgCpiQIOgOlV3+FpynKshQuk7dvPTvSss9MTZNGWfj2MABNwidoQajKWnfaP2rr/GsSVk3mEnLAUA+7m29K0J4WkBcsrBG8wD01PWovwcM2VeUDnJ6ydNOmwqVSbMjbexn049eXlvMdNJIETE+oMdIoyzxvPlBbmLZcuWCDp0+I1ou97PIGMlmJJJLHvvpsNulRPBrYKnKYG+s+cmd9a5yXDCc0Qv8RYRF91B2kEyJiRGwkHeuq9bdm3IUT8Cw9AYgb7CvaG32BuXoNLFyQ2aBlYj5Uoxdw4km3a0QHmua/JfOjbVi1ireZl973hJB8pq/wCyLZANuFUEAqJiDptO/nWJ18RkNMH/ALgP/SEsoTbXUbyfeHUN3mquH8O8O5esoSUtJau2wZPhs2eUB/LCqQOmY9Ip7fHI5jZT+lA8Guqt/FW2MOWtuJ6qbaKCO4zKw9aZjSq5DsM5PHJy/N1uXogZyR+JFYfWf1FelDULdy2FVHJR0907aeR2OnSvMeIXMGafwgRqenTWhyJconyJSkqMrx3BHDXkxCDlzjOvz1p9fcXcl5YNmJbNByR2Her+I258EMAZfX/6mRSVicJcIIzYe5oR2P8AWgUlDZlmDJrVP2l9UM7WIu3Lo0yqCJQgCFgw095G3nRmKwuYaGGHun/OlTwWHQCU1Da5iZntqaue4FBZjAFC3bI8sk59Koobh7fxF97t0b/OhqFi8CSNQw3U7imXDLsproSSYPTtXY7CB9Ro42b9j5VT5UZR25AljXYqw1kHU7VlOOoTihoCMywTsDIzT8QvzNaRcRdWVyAH82YEDz7n0oHj9lRZUk8wMAdWk6j1nWehFMxpKNdwsb/aQRAgLtqYlmP+beVV4Xxb0kABNQZP77lvSAPOhFxD3XFgMCSoYSuXMvcnMTHoBNazAYUW0VZmBqe53J+dBDFV6jlB8syFoPhrmZznsjlU7soJG+nMBHrT6zigYZbjOp/KoI9JG1EYi0Ax89aWthZ0Aa3J3RgNe+m/xFZjyabQMsm+4fiBIBmVP4SII+etLcVhi960I5UJcnpI0UfWfhXDEXLTqt1y6NorkAFTvlaNDI2Om1W8Pxha2bjwFJJX/jOnx0mgyycnfYy73D7dzKd4HWquIY8ZZWT0BKnL842qWFQXILLpuAfoY/agvaE3LixZvJbtqSt5iDptpt50eKLlChsIqtw+25A0O41/rVBulT/EvfBUP/8ANT4SqukBpysVn0ojE4Ke/wACQfpWxlPG6AlGUXRM3wcsXIMTlIGvrO1ROvxpdhMIDbGbNLHNM6z019K7F2MqzndmkZTm6zpoNKVknqNcU3QyVRU8RyOH/CQA3l2P1pdeSTtO21wg/IU2wxLpDLAiN5mmYUDhlTKcTYzbUvxtklSubLvP+dKbWCrCEacuhpR7RX1gINWbcA/IfE6egNHPFe6DlHujMnB3LxIHhsqABcw0AOojXciCfVa6tFh8MEWCNdST3J3/ALeUV1Kc62O1suRYvEd0E/Ax+9F3LAZec8o1JnsaFx8LzggMv1HUUSNRlOzCD8aVCr3A7psOuWgUKjYiPpWP9pFuzYu2/eCXLOmWQ8owGumU+Ey+RYetavh1yUg7qSpPeNKS+0Vn7u/zlDbUX0Ya5WUHp1BggjzNXJpUyzDFOWh99v5Vf2Y/hd8fanm7BF1lCXLk3GUIqlMgOSS4LaQRHrWwwi86IxkW0BPqZH6CsXxwLhWsXzaHjMTc57rwmZmZ8ypbylLbXzztqAw1mthbxSyl4MDbdBLjbuGnsZP0p36lFSUMsV0tUvl8P795Hj6bj3LuJXQr2iTChmPyRqC41iUay3ih0WMwMdvIGZ8q84pcFy5YRSCpYkkaiMp0B2M1DjmIDZrJVSrQJzEQTPSOgE15ijq2Cg9FPuA+ynGRC2mMCJQnSRNaHE2mLhoDARALRB77QazF7CWTYUIAlxEzALMRI017kg+tH8C4+Lma28+Kk5hHYbml6HF0U5kprzYfND23jXUybR+BU/vV+MYuIk5eoG5+PakL8VyqbuYsq5WIgAZW2jrMa0w/1VMubUjmiBOi7n0piclsSt0tiItG0DkYBN+YTHnMg/Ol2Ks3cQH8MS6ggE6QYIGnfXRekgk9KZcVYG0SNpWfTMP2q/gWIIsJ6SfMkmfrTMTUVqZscrStirDcHNtcPiLpKXbaBCpIKgaiTG2nY1Xwj2suXXIItqqLmYkMNBGYrrrqdKc8cVbqIjrKl10kjbXpQa8AsgzlJ0YGWY6NuN6Y88QpZFSPW44jB2KOMpURl3zRlgT1kfOvOGZCQ6K+siWywCJBmNdDQmM4Qsqqs+rh3AZmdoECN4jT5VacOLSgLYuAf89vPQkmlbdu4mUW1aL/AGnsBsNcnSFkEeVWqg5LQHKoBPw0A+lC8WxqfZyrMAzIQqg5iT0gAEnWqOHm/fzEzYQkA/8AyGBqB0UT6mhp0FFOrG1zH83hWQGvN8kH5m/Yda7FYTw7dmwoZgbi52gnlBLMSQIEkR8aO4PhbdpSiKF6k9Se5J1J9aI4g8Ie50HqdP3qnFWnYOHYRGzcW4NDAYNMcpBJNxi3SBoBNAlbxsuyh+YKZYRBksemqhdJ7mtgFGWDqIg0BxHEKQLY/GY/lGp+gj40byKK3Du2Z29g7ht2lCXSAqEaAEMW5y3kB086ZY25Bt/8tp8jH1ppdvmNABSzFYBrgytkM7HKZHpqdamnKM2JlNaipsIGaWT456NbFZYAdV8ipPyINRwFuDkuQjDoNm8x/SrMbfyn3rqiQBCgifLSdadhg27MjBx5PMLiwoutcYHUHSRplEaSdzVHBcL4tw3nUbmPXY/Ico/mPWlmMuPirgVLcqs6krOmhbb1CjvJ6U1tA2ioS2U1HLmBWOvofTenS6VbH2mhvcRB0FdQxeda6oZZnexM3uILGOtDa0Ae8p+7b1cvEWZ8uVgsaQVBbvBLdPnSs8NuO4V2t5Q7nK+aWkiGOwOgiKmOBXgbgm2VcXcpAIys0QY84A8oNb0rgdVPd/yaO1xNUAHhsF8ip/RqGGOs3Ll4XCApUWyrgrIMkgzG+aKSXPZ25cOZnVAT7iSAnu6jTmMLHTerbfCHtXC7EEc3OvvczT94DowG1MWZdzYy9+4BxnDm2fCtXQyOMtu47SbMkF7Zu5WIV0UgGDBAmdKD4aWv4d8MrvcYsHs+NbvIGtKEJXxHtqG1JI65WFarHWnu2HRUU3bTK6gABXykMBtAzrK/Gl/CuGYdBbxWFw/i6NvlzWhtkUH3CkZMo2CxrV+HLh8lwl8Vx/f5ux2SDlWSlfD+PZ/NfzXqZ+/YCXiHF7AJllAvMniag82wBEaUZwzCviLa3HuEM6Z4AWCdVPSfdj51ocTxTNctzZlYfTPbM+7vLQP71PD3GdrZTDMltAQNUjWOgbYVNkTauItruwJuG+JkKsQyBVbzj8LLtE0Lxb2Xcv41oZbpnMQ2jT1jv61pFwWZs2qMPxD9CDoRRWW7tKesH9KnjDWtwsM9L1L6mFweJt2h4V626nlzakgwIEg7fCmvBsLae0ACSEJUw24mdfI6GKb8U4WnhgsAxDAsSNwTB/X6VmPaD2ce26/ZGZSQWYyQqgdS2x1MAGheLIns7RROGDJHp6X9DT4uwGRlJ0YRS/gd0nMraGc0dpMMPg4J9CKS8C9sM5ZbwCgQA4HvabkTp02o+1jEOLHhHxM0EhNd1Ob/ALEP/mhgruJHLw847NfYb4u27XECaZZaSJHYCJ8zTOzYIEv8YoA41kPh218S+dSNltg7Zm6em5oL/T3uXJxFw3EzBSgGVJjcAHUA6azTo4UuTVC1XoCcb4lbtLfFu+A8LD55yCYI0BJ16eYoa3xV8Thyyun3Ih7mRs0xplzaAk9a2F3hFllC+GmUEEDKI09Kr4lgiyFQLeSNVK/0P7U16UgpNSMjwaLIcZT4h3ZiM05QzEuAdNdBTSxxDIhhRlVZMsJzZc3x33ojC2kZSpROVtQBInTX60Q2EtiTkWYjYbdqkcok7bugHEccCoziCVaFE+8YkxoagOPOXU3UygIGAXmgnadN+3avbF+3KKVTM2ZgANlGhM7dYPrUlxll1BTnMQuRde2hIgfGti0jk3HhAF/2luOsgQdTqDEADfbWTRFjGPle8Qp2CDr70QR0k6/KrsJhizgurhVMhDkIB7kjr9Ktu2GuAwyouYwoHvQY1IM/KmdLdAuTSoHXjbFQRkJIzRPnAUDfNTrhOPzhmIVUG0nXcjXXTp86WYXhjZljJbCzJUySPlpr1pncw9q3ACZ3OoBMk+Znp509Y8cd7CxW+x2IxIuyqJnj8fuqPRo/SkWKxrC3LtmeIkTCpMAg9GfTU9JPSnWOUqha6Z/LbXQE9BPX9N6S4PDG5LszANtlJWf92kadFH5QO9bLIoqxzait3Y14UEtWSVdHeJbIQROwAjZRsKOGFJAliSBr51nMbwhTkyswJYDmhtgW6w3To1DYziF2y6WjehnnKc8gR11tlwPKT60vVHJsYqkqNf4Ue8QK8r5zYxdm5cueLftuBlyuZGaQc3vydD2iuofIiuwSwx9T6L9nziGAI7HWlmNwDZbllHKFkm28+6eo7wND8anh+J3VkXFRTEqqZnPaWgDrG1V4XAi8Dca4z3QCJIICTuBb6AjTXWhxxh8wYLamCX+I/ZbNvxWN0xBdMsEj1YEmop7QWXDLdD2ZXQ3FKg+hOhqWC9mLBw4sXQz+GxMExlJ7R+HzoxL9xl8MJoCRLjSBoNOpIrpRxxdnaIolwvitsqzgls2pyiQoGwnbQb+tV3cJcsXjdw6m5autN2yCJDEfxEzEAdJUnXfcagYzhFprecW8jtocmZSJMEwup01rls3QIw97EDt4kMvydcx+FassRscul2lzs7LcS+IuX7cWLVk5LhU3SHaeXUqmmn/Iz5Vc+DzDK2IxF9vxBHFtfnbAyj+Yn1pfiDivHt+J4V/keFE2uqTO89OsU1scbZRBwl9Y/IEYfMPTNcX3C8+vZpfD7vf6lR9m0MlraGfzXLrH/wCxaqVw12wxOHLzMnDXXzq46+HcaWVvImPITNMU4reeBbw1wSfeuFVA+RJPpSK7xG6/2g3LWJVUU5dF6tAKEIGkb77b0aV7hR8RP9zte/dfn1NJgOIW8VbJQnqrowhkPVWXoRUocKVe2LgiDEajzBNY/gmFf7OcVbe6cSkkhxrcQfgYTrIEqdwfKRWvtY9bttXtkMjAFSOooZz0oHMoxjqjx/w/zj1+QA9jDwytYYBjmPKDBgCRB00HSlY9n2tHxsI876esT5HamDNmb/2WYbcxn9KMXDayGZSd8vX4ER9KnlTfULw+Mcdu3v3Qj4Vx0WVNq4pW6xJLN+In8THoPL4U/AWLVtWDS2YneQNSfif1pR7S+z1y8VW26okEu7CXnyPaPSkPAnvZrlzCZyiQAHGrA66DtIo/9SHO6+pYvJyez0v07G7vccspnzE8hAblbQnYaDrXmLvkqSOxj5V89TiM3kN9biMb/iXATyAAHKI3EHLT3AWmZ/EHNBuFnDA5wZCKuugA8hBFZOalsmRZcU4crYd4BkyKAw217z1+s1ZdxiKcsyR0AJP0GlZWzwq742dlIsk/wwwkAjqZ7gE+tX2Fu/aBdYHwHbQA7EABGbXZub6UnSk+RWlPdF1/gruWaQPeyKSfcM8pgacxkx2ihsBwxlKWuXlKgkzplJYgafiEGeoWKY4BLwdc6EKPFY8wILM2mgO2XQetK34ZiArHZhazAiPeLElZJ1Kj3TTDru0y27wu6twtyZSwJDXGymA24I/MQY12qXDuFXDasglCLZBGp5uYkmcvkAPI0Vw3CZRcuMGiAUDnMRC6mNhJpoEa3YXLAblUSPQTE0Vt7ARi3KhFieF3YEkSx1CXOa5LSZOXSBA69aY8L9nblsJmYH+HJkkqFMlVnoTGvrpVPspxS1cuMps+G41DsuUt3iTv5DpWqvXgqljoACSfIVTwqHrp2Mvx5zevCyGAA011AES5jrIKL6FqEv8AEbiXcpdDbUMTC6woExqR7zBfga9tJnc3HGhbIR3zzn+RKr/LTVeFWhqEGq5Dqfd3jfvrUmWSchc5IT4jj4DLmtPKM0j0XXUds1XYjF2PtDXrts5rZKo0yNFWVyz/AL/nTVOE2YjwxEk9dzv1mgsFwhCbxbnJdgSfPKdNdOm3ashkjE2GRJCnE4jDo5uvZebwBCACFVZUaBdM2/8A4rq0XC8KoWIhl5D/AC+79DPxrqPzwnJ9jzi9pvDZ7c+IqkrHXTYjqKyPDsTcNy5fttda6uVTmBywom5m0A30AGtbP7WSICNm6yIAPm2xHpVmDwgRY0kkkkCJJ3pMJ6QE3HkQJj7rZXutZVboykjUKFBcjQgEk6AT3oaxjL3hpbJCuDbAQgy+YhiYmQoXT4Ga1xtCNhp5V6bc+sb9aOWVS7AyyWzHnjmI5irWrgBuaKh5QrBQzEN3+lQx3F8SCwW4rKM0XAqqGIUGBMgnMYEbwa1mCwS21CKNAInqfU9asxVplUFUza6gQIHcTpXLq4QSlb2RmsPi7niOXYTbEQVAYrlzMe45ojSNKjY4vcyEXHVbuZEIgQkhcz6b7nTYRTg3v/VWxsWtPA/mSi79hQSlwcjmVbbKx3E9NdQfOKJR1LgJR1PdCTDcVv5lQOFQlitxwBmUMANI7Zjp5HQURwK5dvM2LnMvuW001UHUjzJiJ6Dzrxb5xDiwT9wDBuDTxiPwA/8AcRv060z9266LopCtA6HUfoBTpS8uNh+xHcmuJm6WAYDKAcwI1nz7Cs+zvhrzW1BNu8WuW8oHIxMup1gKScwJ6lh2rRgUnmblxvMLPaANPnNLwxeae/AiWdpNdmv/AB/L7rueePe05bYPckk/QAfWp+Le/NbPlDf/AKrwmvJq9eHh6Eeti69xe7hbly5ectbuA+GgBcK4GkwAQunSm/A+Ji8ou2xJCqt0BSBMTKzvEmhb1kOrI05WEHXpVnDrRsACyYUCMh1Bj6g+dbLEnwUY/E1yN7+Gw98QwVvoR+4rN4r2YyMWsOyHWFP9R+9PbmMtv/EstPoD8jNANlP/ALNw+rR9C9Q5/Dyl2Kl4xw9mX9oQvxjFICly2SIgsBqB5lZHzpph/aHDuoUhgIiCPppRVrw1hVV1O4UsQD6a5T6VZfwttgWa3kK8wZcmbTXQgVK8TToL/JwzXVGn7jzD4+1+C6Y7spZRp36bxqaZE59FuW8p6gSY+cUgOKvYVUcqLgM+IcomDBEkbkbT1rRcPv2MQmZVU9wQJHrVcJYm6R2mehT5Qs4whzoijOpGVVDdY3I7RTBiPCFp5d8sELqZ6Hy9TRN5UtCUQBjoAAASe1dhbWRSXIk6s3T/AMAU6UlSSFwhT1MS8P8AZ+3Zst41x3DQxNxvcI6qT7p8/Kllzit26BaALKDo8GWX8Luu4HUD8RAO1EcQxrYq74aiEUA67NOzMOw3Veu50GrbCYZbawB5kncnuT1NT5MlKjZySXvBzg/u1RNtNTvvJPmZ/WjWpRxH2gW05QW7lwqoZ8gkID1NRxntHbXLkV7hZPE+7WYQ9T2qbS3uJpseWzQmHH3lzXqp/wCkf0pG3GLRVbkXHe7LoLYJYINj2ApngserWFuWyWz7E9WO2nSI28qxqgtNKg3DiblwjQco9SBr+sfCuq/D24UDeP16n411DRzyVwB2sWwGZoZfzJOnqu9XXsYoTMpDTsARr5UI3Ebdo+HOo1MkTJ+Mn4Ci7AtnnULr1AGtM27oCUGuOCs3LqjM2Vh1VQZA8teb5VacWoUNMhto1k+Q71fS3HcOU8y6MDmEMVB77dxOtZafIKW4XYx4DAMrKTtI3+I0rvaAO1oZMxGYZwnvFeoFA2MVknMWKHq2uQ9Q3Xzk17xZ38MsrvlkZghE5epU1RgbUqXDKcL60qM3esKcQoS3iSQk7tIlhrqfhWhFu5iMuGuGFRFOIPVidrYPwliPKkF5YctmuMnh/dqM5YEtrJUa6+tT4Fxu9bN1Cme6zBmnMD7iAbgTNWaKWxXma0qmbDDWAsWHAKAfd6dB09RO9SbCC2eXrvrJPxNL7fEJcmZZQZLqyKu2YAHVj3q3G4pgpPi2zBgypAG3XNpvSMuO47keWWwDd4o4nlVIP48wPado+tRw6FRrqSSSe5JmqMXxRy2Q5EUgc3vTm0EbATtrU7dxVGXMNNInsP6VR4aKUbo86TLrhqAGvl59aijhvdYH4ipldN/jVAADY4mGzGIRSwLyIBUxrrInp6VeMegynOOYwuu/+Gg7PAQoXnMqBByjoc2o/ESasTg+q8x5WzCQNyczT6muD6QzE8R8NlEZi07EaACSTNRscUDqhJClwCFaJg7UNi+HM5J8QjkKCF2nc+sCK9PC+ac3LKHLHVBA16DrFcbtQTcxNtl1ZSImZ28/LWuGNUjwmINwkopPUEb9tB+lBjgwUOFYgNl03jL6nUT0qNzgQdQGdpDOwbQGWn9JpWTEpo6LSHGKv2zkEqxYac+WQdjvrNKsFiVw+JXIfu7mhUGY1jfyNWJw4O+ViucBNCujBBCkHoO69+tLON8NFqyiowOZo02DZQDr5kA15WVad+6PV8BK8mjs0bziLcouAjkJaOhEGdenrSTH444lglo8kSSRuPzH/b+Vep12GqPhVm4ti3h2IfU8oJgmSQCeojU9hA3IrT8OtqoZVOZgecnctAM/KI6RTpz0rYDI1BV3PE4dbVQMoMaydyepJqu7cBP3TMxEDT3fidhpVxtl3OYcimAvc9/QbUXkAG1S3fIrVXJleLNN69awy/fXUUXXJ5bawQP5oOwoTG2FskWMOGbEPYW3vCqgPvN26024pwOxcuE+HmutqTmYAdJMN5UOvAsK942zmN5EXMc7g5dhsY+FM1I7hWK7XC3t4i3atXQrJhiCxXNPNJ0Pn9Kd+zN83rdtmUDIuuUQMxJBIHp+tWcQ4Fbbw0AOdVyqQzAhf9xBkimfDMGtpFRQIXShlJNGN0rGuHYRXlU7bV5RLLSqgdRnsJgLim8rJna4+fOSMug5R30YbR50MmDxC5QrcxVrhBj34yxo0Qxad+ladrgA1gDqTSu5xFFfxGaFgqmhJfWSQAJI2FApthqTd2VXMHfzqQxyAWlYTqQCSx97Q7DzE1SmGxAZ2Kkkow/iaFmbQgEmAqxHXejxxN29zD3WHdgEH/UQfpQXGfaNbKBSUW86nKCwKqduZl0ApiU3wgd+xZwzhtxFbM3PmOskqwiBIJkf3NV8SwC+ESxFsSM65yqMJ2021126VX7P8fZ0f7SEtsnWQMy/mAmI6SDFMeJYbxrY8Nl0IZTupjvHSsWqE9w4WprUJGxHio62MV94LCqDIEHMeuWRV+C4ZZhXuYpme6LavDIQzLtzZZGvWovaYXizXLVu7kUSPdaWYBSNzoN6M4lh5wRTQ+GmbOuwZeZcp6nMBVyb02WSiq1IvPAnFss1xi5zHKcpHMZIkAHWAJqpMDnQ/eNzMxYQJzHofSKe3ZKJO8CfWNfrS6xpddehCt8dQf0FS5sj1UiOTvb0E/F8DzW1z+8ySMvS2J+UxVX+jglmzGWDA/zEGRrpoIo7i2JCuZGqgNm6hTy5R6kVC5jVXP2WM39vPWvR8NF+WiCcnZ2EwwXMTuSOkDQQAB6CiBQl5vEtEJpMjXTUHUfShLN+AXJUAvG8gKBB+cfWqFHYXY2UVID1pRc4g3JzKC24ImBBMnXTSIq1sa3iKAVI/Fp1gnTXfbSu0s6xgRXrHtStMa5EggkqI0/Edl+A3qK8Tds0gCAnQ6E7k+QrtDOsalZFcRFK7uNdSo0IO7RtJgaT611/HuMxAmCRljYDYk+ZrtDZ1huOJChhOZDmHw3Hxpb7aPy2Sp3JI+MQfrR9i6ShLQd9u1L+ML93gyw1ldN+xrzPGwqmel+mN+ejRcB4X4drORqRCzuF3+be8fgOlQ4ji0sGTo1wQuhhmGw9YP0rQNqtIL7iWusCVtTljuNGP1j50jMtzZ7u2EriFzBGYByJA7947617irmVCe2w89h9asdFaCQCBqP60HicIzvBabZ1j3SCNoI3E0ihcab3L8NYyDUyTqx7n/NKqa8C33SgsdC8aD1PX0qnDhGuG2zuxH4X0nzGgzD50zuoAYAAHYVqWwbpb8kMLYyySZY7k9f6DyrlBmk/tLxO7bUeCF35rjHRI7jzqi7xxLlkZHg3Nt1IEwzR0Agn5VuhtWA7e7NHFdWNu8cexZssCCboZ+cloEjKAZ7GurvLO0seX+BW2H4nIIP3jM4+RMUUmIywLi5I2O6/MbD1AqbYrUqqsxG8Rp6k6T5VH7ZpzJcH8s/pIobYe9U0FSCIIBB+NB8S4Lh8SuS7bX/ayiGB8iP0qfDLR5gAVBPKD0EDp0EzTS1Zjem4pZL24MSaZh+OcIAuWrTWwtpmC8gkNodQsyraD3d+s04ThtgWhat28QAoABUOD8c0Cm/FVR0KMTMgjIJZSDIIEHY0OMbctkF7dxkIAlVBII6lVMgHymrbT5H3LlMyF3h91sSwNtcqC2WcgBgpZtSAYPn6VoONZrdhbZC+GXtrmUQAucSCJ+tevi7d29cdGAKrbUFpWSS/IZA3FVcdvXVw5BEBChBKk+6ynUqSNhvRN2MlklNJMe3sXbK++vzpdgwSXuGRmgCfyiY+ZJPyq9MWToEtl+hDCB5kGGHp1pNxZvDu+Fpcc2y/PdKSZgKFGmvQVPkw6t7J5r0RTxoC5cKKwJe3pr+Vp1+B+lCtwh+eLkhgdCAJJadY8tJo/HXLWUrbAD2+fKo/L7wmIJgwdaps8YtMmdW0mNjJMA6CJOh6Vb4XL0Uux584Oy7AYYomUgbkwNhJ2qxrAYR2qj/VrXLze9ECD1MCe2vepJjkZsqtO/fWN47x5U7UwdLQQoH+CpqKAv4oho0gFQe5nt8KpfiDAlQBvAPTae9HTMGuUeVeFNI6UubiLAsBlMGMomfdk9e9E4W8zTMEaQQI1Ikj4VjizAhBXFQa5TUjQWzQbEwFb/iar9rbIW1aUDVILeWkD6ii7UM/MQLac1wnQCNgT9fhVXtDdW7ZvMhDLFshlM9TJ08qj8Yk4V3PV/S4pZVJmgs3s9sZGAMDXeNBSTFXzn+zWSCwE3GIkID3HVmnb1NDrjb32P7hQpW0xZzrBAOiqNSx79KRcOxZa43gMv8ADSCDm5icrZu5LEnXyqaS1RTG5MfU16GjZlvDw4IyEhoYqBEgTlImRrFecP4OpXNnuqW1GW44gdIBY9NdaU8NxRxN3lMTaBur0FycoBAOuob4RR/s9xS7eL5hlW2Ajab3PxR5AD60nTJE8tlSG9vC5Vy+I5OvMxBYT8I+lApwQga4i+wMkqXgf9IBjyBrPp7R3wtxyUI8NmQZYj7zIJ11Ea0VjeNXrVq/JV3tsgU5YnOAfdnzrdMgKY4wuHXK1h7KARMAghteuzT6/OqsM6vMMiKuhVRqo7HMNB8KXJxlnxVlLTKFu28zHLJmCRGsipcDvePexC3edQTkzbFZKmBtup1jrQtMPZDDEYOw0SXOmhUsZ+WldReGC2iyw4GkSWYbdJJgeVdWagkmMuHYDKgnc6n1O9e37Ed6nbxUDUVVduyaZJw00uRcqPJ7VZbkyAeh17dqqU1bauRQQdPcGLpgouNbSPDeepEHMe8zNTa+ygEAk9pA/WuxeOQEBmVSdgTFLsVxuzbbK7wwnlytJjtprRTbctg5St2kRxFo3Ll03FIAS3qrSR7/AEiGHcGaBx6Ov3IuKbZgsJ5QAQYMz4RMQNcp7Cld3jZvXLioxVbioJEwBzaswE9fdXylqdcPw9kyLZ8R0ErIIUdoWMo9d/OqfMcY2xrdK2JOIYiy2ORrdjEG+SjAhhlGwmIMqO8wa0fEOGq1y4bl9ctzJKhJYKhkAGTHrE0C/AtCwIt9Yk8x7lh7h/4/GaP9n+Lr/DYCRoCABJ/K0aBjuCNG+lFDIpBWmga1wYBXFu4IZicwUEwWLEEk76x5aUmwnCin3avDWrrFSQDoQQNJn3Tv5UbhONXGxGZ7BsWXXKCx5mYHTl9NJA7UfjredwUm3cjQOIDjt/fehxTeKb1cMlz45cxE9rgCKytMwVMkc0rOzdJJ1AojAcLNsqS2YIpVBEQCZJOpk6Cr/tuU5bilD5jQ+h2okMD6V6Cd7ojcnwerbEzAJFS8MRsB5VwFeFqK2CRFsLt3PrrrXTAqYNUYi8FEkgetYcXF6pvXdcoiY6mAB1Y9gPOuuLlVWusUB91FAznzJOijzO3es1iuMznt2wptt77EBl8hmb3zOpbbTQAAmhc0ijH4eUuQnjfFEYLZtEtbXmY//Kx6kb5euv8ASbfZrEEJfsIozvBBYgIMwiDPpIUb60kw6Fmd1VBk5WIMKqxIeCdBupAO8DrXOJYAglSeQb5p0zyN2J0gHl0Gm9TtauT0orTsa3gCHCXThrhLKw0Y9T/fb4UbgOCgs1wFVVreSANQwcmf0pI2IL4jD2HcNfTV46CZAJAgkDc09ucct4dWnmPiNAHzqSMlDUnwirLF5EnFdTFaW7ljxmIQX7jA6AhSBCyOpIksfjU8Hwh8KHKOsNb5y5IBuiefbYz9BTJ8Yl62ShBYDMO4I1/tXAtfw4/Czb+obWJ9JpWu3Z501W7M9/oGZQi3UJOHyAzu2fPMDXLuKLbgl50uF8ge49poUkgBI67yYpnhcD4dzKELKYOckae9PnMnYCNaYODGm/Sax5HewpyMzwz2Xe3eW5nUhXuEA9AVhBPlV/BPZ1rFxXNwtysrg9CSG5dNpnenuEvFpkQQYI8/6VcsVjnLhmaiar5mur3NXlLOSZn04nbJDG6NDzHUDb3QPIGSe0d6fK2g6ikVj2ZRBCuVkMGhRqGiQB090a+ZrrXEm8d7Tp4doQltmJBZokZe4j9Ka4p8By6mN8Ti1tjUmTso1J9B++wpYeI3rn8NAV7qM3/UzKp+EirE4aoM3XBnddde2YsxLAHpt5U2UekeVc3GPG4PAkxtm5dCg2SDmWTnUqyggkN136D50tOCuXM2dXJAtBvvPeMk3AIaBM7aaVrgtU/YnScrLlJJggkiddwRWqcq2QcHZn8HYe3eW2mYyEB59VC5nK+QPKooy5groW87AqSDkzXiQJUCN4BJkz6Vfw7BZ713OxaCmkwPdHQfvTtMBbH4F+VUQblGhl3yZQ4O9dAPu88gFpGVVhZHWSBPqaEu8FuM9tWA/hICc0QQ2Z/dOp2iNprbXsN1FBXrCt7wB9anlqgxerSzHW8Gi4jxr6tcYRGZ+VSNocQs6bPlPrW2tYi1iFK7kRKtoy/Dceo086A4jcyW8qQC3Kogbny7Aan0rJ+Jkay+ZgWFxhl0hZ5Qo6E6ae6ddKfDLqXUMg9TNVmCrcV+YWyRJ1kQCPjBihbfCcqAoxQxLA6rPp0+FKRxo5s2UugDsdhnYMAI12kgCi73FrS63QznOVMSQsAkkDaBEfCl6pY3URU8KlJthLF1HMhPmkEH4b/SvPtHTw7h/kP9KqtcRssVCC5bJyTHLlLnlldjPkKT8axFxsULK4u6hIAAFvlneSQwp8fFT4aFf4yvZmiW1cbcC2O7Efpt8zQHErtpUePvbgU8x1C6aaD8X+1dfQUH9pvMqW2bO65puAQLg25dNI/MeugmtFZ4MlpBciWy80COUjUAdxMydT3rVKcn1PYdHw0UtymxwnMufEljmAAXcmRpMeuijQb6nWstjeFsl8JbS6yAFkzqBJCtpMAHmiBvpW0u4sKLZc+44BI1BBUhWHedPjSrG4kX7gLyEUwImZ/KI/Ed2I2AjcmilLTdj1SSsxmHLAXVk/xFzgwNZY6jIOo+lW4G8yXGvKQFVo0acz5fy7SJPN5RPWtXxbJ4cZSqyM2dJnXQliNYaDBO00BgVGKxCvkCWrYAygQMw1jTzk+lT5c/RtyyjAk25y4QLwvCjDk3mys9wy5MkCejbkf8h8R20ws2r6tlyiYLIVEqe6kaEEdRINE4FQM9vcKSR6Nr+8fCqMR7Ok81lvDO4HQHusGUPpoeoNBjlqWkRLM3J1sWYKyochRCooQD6n9q94VdaMscoHKfQlSCe+goa1dazbdOW5iFBcWiwDEd2Mwe+kaRoKL9meJeNhc6oQ4zSrSBmJJ0PbXetWB9xclqTsKXEKWKggssSO07V11jlOUc0GPXpWfHCroN4h+a4F5pAMySw0G0GATUMPw25bhnJYIpIUMTrLGCI5iZA07UvTG+Sdr3j3h15Yyyc27BtGnqTVjsQTWVxPCr3g6HIZQznJIIBzNPSWYCOgFWDh19k+6bI42YsWiAVKgebGZPlXOKb5NURxi2uO0IYyjX47fp9a6s6ODYqMtt9QxLnPGpjcxBgAbV5W+WvUYpRRsExalAxYCR1/p3rB3MHeuFHR7gVGtyAwleTLmUHrIIrXpfzOwVEVl1Zt/loJ+NL+BlfFJbMxaCJiBJdth1ggfOjh0JtgRls9KD8HhbqIJysQIOcSzQOrbT8KvwrQ4y+46yF/KQQD+v0NGpw9XJLDN6k6enalz2xh7kMSy82SI5QTJnv2ntQ6HKOqgqpbsc4U661deIg0FbeRIqc0KyuMdNARlsC8MugXb5PRl/7Fpk2OQRzAztGs/KlWAX7y//AM1/7FoxkyXFYAc8K3fqQafintQ3H6E8RxBMpkkeqsPrFUpdB2IPoaKxZiBSzE2bYDEoNATIAB+e9LzbyBlpbo8xfDbVxsziTECSQB6AHc0qxvCravY3y2/dG/u7CdzJO3lRiZ7gRc0FUV5iZPT4V7jCLlq2x05kOhIO8bj1pSe9GuOjcRY3hTW0yosg8zaE5NZEkakeQ1B16UbgbmHCKotGNZCjPvoxlSd+5pkwbN4YbKsEggGd9tT571Tj+HW1UOFWU11AOYdZmi1r9wTdpJgmIxOHRg2SCoEZmCgQIEqWmQOuWaitm5jUlYFs7ESF9QTDP8AB5mutWhindAAllGAZRoznQwSBonkN60ltMoAGgG0UfmQj2B1KLBuEgKoFtczFVZ2Jj0G3loBAEUfjscltZeYjYAn9BQ2HQW5InXWCdgOg8qT8UxbuyoSAHysvlJCLPoTm9QKdDIpIampbrgXJaa/dEkrZByjcFSCTkH+7WC/TUDvWhs4QK0gCAoVQB7u86eZqrh2CXwiOjdOw2HxgCo3L5Xw3P5SpA8hM/Q/Op8s3PcW3KU6Qs9ruIZU8JBLuNvL+9d7M4NbdmSScrM2+monb0MVR7N2PtF1776mcoHbT+lecY4i3DwoSHAKG5I3BBAy9jCazNDixuabKc3RFYV8X8WP+HbFzEuZ06CNB8qbYXEA6TqKQcQw8WWvBbacublBnv0gTWXwvErlkYvN7/LLKxPOVOuoGm2nSKbGLgIeNp2ar2r4HavZbmq3QyqGXQmTsfhQNrixtXXQObiiAREdNAOmcAbDRtCNQRQGH4hfutDPGV0SRrqV1YSNyJ+YoZAwRzmJ8VGJJC6FrgROn4RvTNd7HSe1G0w2IVxmUgj/NCNwfI1bFZqywRL5ScwbwkYnUHQSSZnmM69KjguK3XtvcBEKltVBH4mMFj8elT+V6CNBpmSZBGhFJ1wzqSFzR3VgNPMMN/MGl+N4peV3tI0lM7F2CgkKikjRSN2HTYUsHFr+IuhEuZELi2dBJhSSfIk+dFHC+RuPE38DUPxK1ZAQsAe25+PnXVdgeDWkWMoJ6ltSa6sqJ2rAt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data:image/jpeg;base64,/9j/4AAQSkZJRgABAQAAAQABAAD/2wCEAAkGBxQTEhUUExQVFhUXGBsaGBgYGBscIBsfIh8eHh4fIBweHCggHh8lHBwfITEiJSksLy4uHB8zODMsNygtLisBCgoKDg0OGxAQGzQmICUsLCwsLSwsLCwsLCwsLCwsLCwsLCwsLCwsLCwsLCwsLCwsLCwsLCwsLCwsLCwsLDQtLP/AABEIAM4A9QMBIgACEQEDEQH/xAAbAAACAwEBAQAAAAAAAAAAAAAEBQIDBgABB//EAD8QAAIBAgQEAwUGBQMDBQEAAAECEQADBBIhMQUiQVETYXEGMoGRoRQjQlKxwTOC0eHwFWJyorLxJENTktLC/8QAGQEAAwEBAQAAAAAAAAAAAAAAAgMEAQAF/8QAMREAAgIBAwIDBwQBBQAAAAAAAAECEQMSITEiQQQTUTJhcYGh0fAFQpHBFCNiseHx/9oADAMBAAIRAxEAPwD6pa4vatqqXCQwUyMrGMo5thsBVOPwQuqt6yYLQdoJ6BgD+ID5jQ0sx1k4jDIzlVxBUqcrOnKTqMsS0gDSKqbD3TdzgAhS0OcwKSmVFKhYAUyTB7TFI2SGNdxv9n8S1lugSRDL2O0j46/KkPDMS2Eu+Bd9w6qx/wA2q5+AXSqwiCVII8QkZiABc21I17big8d7IO5fM4ZnDKjM2p1BmMukKIjXpULxpu7NwzpOE+H9DX5qS8SxrXbn2eycpGtxx+EdvWsutnED/wBMy5rmd4znQyAFY9yoGg85ppgfYu9azfeZiVILFjLzl0OnKIBEyd6ZCMV1M7yfJ3lv6fc0HEv4a/i+8t/HmGtMYpUnDWt2wIUZr6MFX3VGYco0HQdt5pz4ZpUrJZJlFxNDIkEajv5VnDbNmytwrkbxCzAFVMSTlEmDoFEVq/CNePhpEEAjzE1ybXY6NoyqJdciMxKqmYk8snnYEdeUhfjQvC7V5SXOfMCqFcyyQCWaBMAbL862j2soJA2H7Ur8DZPu2JEtKzqdTrPU9KYnfKD3oS28RiXbRoYISE01bmkGDBgkDrQzWcSMwY3CbgJTYc4jLmkmF3MdYrXX8HFo6AFBK5RG20fpQ2Ce5iFYPZ8GINuWBJPeBt0ooxk90g0rXuL8M+YA/PyPX0oXH3Ar2z1BMiCTBEHQDvFFW7RzI8QXBD+safUVXxjDMYg7gqR3n4gTp1pMouwMUeqmEWGzgEbHuKNw+TUAgkb+VBcItAAgLlAPcEfCKO8MwZadeoAj5U7FHpcmboUWyGOtFlyjQHc+X99qFCxHaiLyNKt2MH0O/wAiBUmtdtq7I9VUdNNxQIYG9L+C4MKrOdWdmJPlJgDyH70TisIbt1U/Bbh382/Au227H4UXhMJkQKYnWfiZpbi0gEukruPlgZwpidbZb6irsSVIVibevVlmfTtU3st0Z/5cv7irL1pssK7A/mgE/KIq+G0UEkIrWMYsmW3Yhr7W15SDCzLfQ/Sif9Wtgu3IBBObmGYAxIJWG1IGh611jguRrU3GItoygZRrm3YkDehb/swHQK1wsVVQkqOUKwYabGSBM7xWye24bSKMZxtGSQCVObYsG5feMATA661Y+MtW8ks33kZZzHt6x7wod/ZRgpVbhWVZTAGzHMYH4RPQdKLucBdmVmuGVKlRlEADUjzk/oKhpCdCJfb1BIEkghYAMyRIHyrsMFbN4gMzGXppOhjeoW+Ei3d8a4zGXJUA6CQBJ7nT4Vdj2iRoZ6ijjFUNjGkVpxjDqoIaAZiFI2MHSO9dVSey9tgGD3FkbKwA77Eab11J0xApGfw93HvDs1iYDAMTrOomBM/QdqnhuN4nMLbOti5OiMujf8TOVvQGfKni8LtgRkSP+IobEYJTFq4ouW20AbdTvHp57ijlkbe47Hkh7Mv+/s/h9UAXsXjCWQ3LaFwQIU5W9D+FvKg8HZ4lbRB41olJAzL01jUDU61DG4xrTNYD57WkXnBPhA9HaDMdHO3XvTzB4IIvhOS08yvO/wDQiuUnFWMzYXBKTfPHv/O6Mpb4Rj3m4bqLcBkNlYFjue0SY+VG8G4ljbso95EdSkiGJhd4nqTvWpwoJBDHVTB8+xpVx7hTSL9rS4upjqKCWWV2ZCSm/Ln8meOcflA+0WzpBkEazIIgTMaV1y3jcr/eISZgyRoTMbaaCKtwvEFvpaP4hdTMPPWny4cRJOVR1OlFGcpVRPKE4y0vkydn7eWIuXlzAGBrpvBGgka7+VRw93HDkLpMmA0kHQAEGNeulafE4QOAQdRqrD/NRS+5bLEgjmGrIev+5D0rdcjXRG1jcWABAMaTn39eWpPicWeyx+V4H/bRFoPHIQw/3SCD2MVdbtNrnj0Wf1oXJpi/mLMZiMXdU2kCBhqSXbWCCAdOv0FGcP4tfuIeVLZQlXWTKkeg26g9aMw1sJ7oAHalnHyqXkdSATAurIGdCdBHVgdfSRVOKWpUUQkmQN7Efc80E5mME+u38wogXcRt4h+Y/pVly9z5mHMRCIupjr/fpXhvuNXSF7gzHqN6Tln1UhTuTbRTgr9/M4NyYY+8T2BG0VfhxijJzKJ7MWr3CAeORGjID8pH6EUdgrw2zW9dggK/SnYVcGGLmfFjdx9aEw93E8/3n4j08hPprNaXEOB7xA9TWZ4xiWVXHNLkC2VH5iBHqNTS5wcXyY12R7w21iVAU3iWM3LhEaljoNtv2FXG5iDI8Yj5T+lN+HYaQXO7dN4A0APnXYizB9aLJemzcuyVCNGvsYOJE+TiflFXTjCcwvgqDuCD8xFMxbcR94NTA+7n6g1124By5kHfMhgn5/1quLuKoBMQ8TxWMtssX2YNmmFmFAkkAGgE4xiwEBv8zKGPJOVTsTr2rXcRwVshWOTMVK6lgCpiQIOgOlV3+FpynKshQuk7dvPTvSss9MTZNGWfj2MABNwidoQajKWnfaP2rr/GsSVk3mEnLAUA+7m29K0J4WkBcsrBG8wD01PWovwcM2VeUDnJ6ydNOmwqVSbMjbexn049eXlvMdNJIETE+oMdIoyzxvPlBbmLZcuWCDp0+I1ou97PIGMlmJJJLHvvpsNulRPBrYKnKYG+s+cmd9a5yXDCc0Qv8RYRF91B2kEyJiRGwkHeuq9bdm3IUT8Cw9AYgb7CvaG32BuXoNLFyQ2aBlYj5Uoxdw4km3a0QHmua/JfOjbVi1ireZl973hJB8pq/wCyLZANuFUEAqJiDptO/nWJ18RkNMH/ALgP/SEsoTbXUbyfeHUN3mquH8O8O5esoSUtJau2wZPhs2eUB/LCqQOmY9Ip7fHI5jZT+lA8Guqt/FW2MOWtuJ6qbaKCO4zKw9aZjSq5DsM5PHJy/N1uXogZyR+JFYfWf1FelDULdy2FVHJR0907aeR2OnSvMeIXMGafwgRqenTWhyJconyJSkqMrx3BHDXkxCDlzjOvz1p9fcXcl5YNmJbNByR2Her+I258EMAZfX/6mRSVicJcIIzYe5oR2P8AWgUlDZlmDJrVP2l9UM7WIu3Lo0yqCJQgCFgw095G3nRmKwuYaGGHun/OlTwWHQCU1Da5iZntqaue4FBZjAFC3bI8sk59Koobh7fxF97t0b/OhqFi8CSNQw3U7imXDLsproSSYPTtXY7CB9Ro42b9j5VT5UZR25AljXYqw1kHU7VlOOoTihoCMywTsDIzT8QvzNaRcRdWVyAH82YEDz7n0oHj9lRZUk8wMAdWk6j1nWehFMxpKNdwsb/aQRAgLtqYlmP+beVV4Xxb0kABNQZP77lvSAPOhFxD3XFgMCSoYSuXMvcnMTHoBNazAYUW0VZmBqe53J+dBDFV6jlB8syFoPhrmZznsjlU7soJG+nMBHrT6zigYZbjOp/KoI9JG1EYi0Ax89aWthZ0Aa3J3RgNe+m/xFZjyabQMsm+4fiBIBmVP4SII+etLcVhi960I5UJcnpI0UfWfhXDEXLTqt1y6NorkAFTvlaNDI2Om1W8Pxha2bjwFJJX/jOnx0mgyycnfYy73D7dzKd4HWquIY8ZZWT0BKnL842qWFQXILLpuAfoY/agvaE3LixZvJbtqSt5iDptpt50eKLlChsIqtw+25A0O41/rVBulT/EvfBUP/8ANT4SqukBpysVn0ojE4Ke/wACQfpWxlPG6AlGUXRM3wcsXIMTlIGvrO1ROvxpdhMIDbGbNLHNM6z019K7F2MqzndmkZTm6zpoNKVknqNcU3QyVRU8RyOH/CQA3l2P1pdeSTtO21wg/IU2wxLpDLAiN5mmYUDhlTKcTYzbUvxtklSubLvP+dKbWCrCEacuhpR7RX1gINWbcA/IfE6egNHPFe6DlHujMnB3LxIHhsqABcw0AOojXciCfVa6tFh8MEWCNdST3J3/ALeUV1Kc62O1suRYvEd0E/Ax+9F3LAZec8o1JnsaFx8LzggMv1HUUSNRlOzCD8aVCr3A7psOuWgUKjYiPpWP9pFuzYu2/eCXLOmWQ8owGumU+Ey+RYetavh1yUg7qSpPeNKS+0Vn7u/zlDbUX0Ya5WUHp1BggjzNXJpUyzDFOWh99v5Vf2Y/hd8fanm7BF1lCXLk3GUIqlMgOSS4LaQRHrWwwi86IxkW0BPqZH6CsXxwLhWsXzaHjMTc57rwmZmZ8ypbylLbXzztqAw1mthbxSyl4MDbdBLjbuGnsZP0p36lFSUMsV0tUvl8P795Hj6bj3LuJXQr2iTChmPyRqC41iUay3ih0WMwMdvIGZ8q84pcFy5YRSCpYkkaiMp0B2M1DjmIDZrJVSrQJzEQTPSOgE15ijq2Cg9FPuA+ynGRC2mMCJQnSRNaHE2mLhoDARALRB77QazF7CWTYUIAlxEzALMRI017kg+tH8C4+Lma28+Kk5hHYbml6HF0U5kprzYfND23jXUybR+BU/vV+MYuIk5eoG5+PakL8VyqbuYsq5WIgAZW2jrMa0w/1VMubUjmiBOi7n0piclsSt0tiItG0DkYBN+YTHnMg/Ol2Ks3cQH8MS6ggE6QYIGnfXRekgk9KZcVYG0SNpWfTMP2q/gWIIsJ6SfMkmfrTMTUVqZscrStirDcHNtcPiLpKXbaBCpIKgaiTG2nY1Xwj2suXXIItqqLmYkMNBGYrrrqdKc8cVbqIjrKl10kjbXpQa8AsgzlJ0YGWY6NuN6Y88QpZFSPW44jB2KOMpURl3zRlgT1kfOvOGZCQ6K+siWywCJBmNdDQmM4Qsqqs+rh3AZmdoECN4jT5VacOLSgLYuAf89vPQkmlbdu4mUW1aL/AGnsBsNcnSFkEeVWqg5LQHKoBPw0A+lC8WxqfZyrMAzIQqg5iT0gAEnWqOHm/fzEzYQkA/8AyGBqB0UT6mhp0FFOrG1zH83hWQGvN8kH5m/Yda7FYTw7dmwoZgbi52gnlBLMSQIEkR8aO4PhbdpSiKF6k9Se5J1J9aI4g8Ie50HqdP3qnFWnYOHYRGzcW4NDAYNMcpBJNxi3SBoBNAlbxsuyh+YKZYRBksemqhdJ7mtgFGWDqIg0BxHEKQLY/GY/lGp+gj40byKK3Du2Z29g7ht2lCXSAqEaAEMW5y3kB086ZY25Bt/8tp8jH1ppdvmNABSzFYBrgytkM7HKZHpqdamnKM2JlNaipsIGaWT456NbFZYAdV8ipPyINRwFuDkuQjDoNm8x/SrMbfyn3rqiQBCgifLSdadhg27MjBx5PMLiwoutcYHUHSRplEaSdzVHBcL4tw3nUbmPXY/Ico/mPWlmMuPirgVLcqs6krOmhbb1CjvJ6U1tA2ioS2U1HLmBWOvofTenS6VbH2mhvcRB0FdQxeda6oZZnexM3uILGOtDa0Ae8p+7b1cvEWZ8uVgsaQVBbvBLdPnSs8NuO4V2t5Q7nK+aWkiGOwOgiKmOBXgbgm2VcXcpAIys0QY84A8oNb0rgdVPd/yaO1xNUAHhsF8ip/RqGGOs3Ll4XCApUWyrgrIMkgzG+aKSXPZ25cOZnVAT7iSAnu6jTmMLHTerbfCHtXC7EEc3OvvczT94DowG1MWZdzYy9+4BxnDm2fCtXQyOMtu47SbMkF7Zu5WIV0UgGDBAmdKD4aWv4d8MrvcYsHs+NbvIGtKEJXxHtqG1JI65WFarHWnu2HRUU3bTK6gABXykMBtAzrK/Gl/CuGYdBbxWFw/i6NvlzWhtkUH3CkZMo2CxrV+HLh8lwl8Vx/f5ux2SDlWSlfD+PZ/NfzXqZ+/YCXiHF7AJllAvMniag82wBEaUZwzCviLa3HuEM6Z4AWCdVPSfdj51ocTxTNctzZlYfTPbM+7vLQP71PD3GdrZTDMltAQNUjWOgbYVNkTauItruwJuG+JkKsQyBVbzj8LLtE0Lxb2Xcv41oZbpnMQ2jT1jv61pFwWZs2qMPxD9CDoRRWW7tKesH9KnjDWtwsM9L1L6mFweJt2h4V626nlzakgwIEg7fCmvBsLae0ACSEJUw24mdfI6GKb8U4WnhgsAxDAsSNwTB/X6VmPaD2ce26/ZGZSQWYyQqgdS2x1MAGheLIns7RROGDJHp6X9DT4uwGRlJ0YRS/gd0nMraGc0dpMMPg4J9CKS8C9sM5ZbwCgQA4HvabkTp02o+1jEOLHhHxM0EhNd1Ob/ALEP/mhgruJHLw847NfYb4u27XECaZZaSJHYCJ8zTOzYIEv8YoA41kPh218S+dSNltg7Zm6em5oL/T3uXJxFw3EzBSgGVJjcAHUA6azTo4UuTVC1XoCcb4lbtLfFu+A8LD55yCYI0BJ16eYoa3xV8Thyyun3Ih7mRs0xplzaAk9a2F3hFllC+GmUEEDKI09Kr4lgiyFQLeSNVK/0P7U16UgpNSMjwaLIcZT4h3ZiM05QzEuAdNdBTSxxDIhhRlVZMsJzZc3x33ojC2kZSpROVtQBInTX60Q2EtiTkWYjYbdqkcok7bugHEccCoziCVaFE+8YkxoagOPOXU3UygIGAXmgnadN+3avbF+3KKVTM2ZgANlGhM7dYPrUlxll1BTnMQuRde2hIgfGti0jk3HhAF/2luOsgQdTqDEADfbWTRFjGPle8Qp2CDr70QR0k6/KrsJhizgurhVMhDkIB7kjr9Ktu2GuAwyouYwoHvQY1IM/KmdLdAuTSoHXjbFQRkJIzRPnAUDfNTrhOPzhmIVUG0nXcjXXTp86WYXhjZljJbCzJUySPlpr1pncw9q3ACZ3OoBMk+Znp509Y8cd7CxW+x2IxIuyqJnj8fuqPRo/SkWKxrC3LtmeIkTCpMAg9GfTU9JPSnWOUqha6Z/LbXQE9BPX9N6S4PDG5LszANtlJWf92kadFH5QO9bLIoqxzait3Y14UEtWSVdHeJbIQROwAjZRsKOGFJAliSBr51nMbwhTkyswJYDmhtgW6w3To1DYziF2y6WjehnnKc8gR11tlwPKT60vVHJsYqkqNf4Ue8QK8r5zYxdm5cueLftuBlyuZGaQc3vydD2iuofIiuwSwx9T6L9nziGAI7HWlmNwDZbllHKFkm28+6eo7wND8anh+J3VkXFRTEqqZnPaWgDrG1V4XAi8Dca4z3QCJIICTuBb6AjTXWhxxh8wYLamCX+I/ZbNvxWN0xBdMsEj1YEmop7QWXDLdD2ZXQ3FKg+hOhqWC9mLBw4sXQz+GxMExlJ7R+HzoxL9xl8MJoCRLjSBoNOpIrpRxxdnaIolwvitsqzgls2pyiQoGwnbQb+tV3cJcsXjdw6m5autN2yCJDEfxEzEAdJUnXfcagYzhFprecW8jtocmZSJMEwup01rls3QIw97EDt4kMvydcx+FassRscul2lzs7LcS+IuX7cWLVk5LhU3SHaeXUqmmn/Iz5Vc+DzDK2IxF9vxBHFtfnbAyj+Yn1pfiDivHt+J4V/keFE2uqTO89OsU1scbZRBwl9Y/IEYfMPTNcX3C8+vZpfD7vf6lR9m0MlraGfzXLrH/wCxaqVw12wxOHLzMnDXXzq46+HcaWVvImPITNMU4reeBbw1wSfeuFVA+RJPpSK7xG6/2g3LWJVUU5dF6tAKEIGkb77b0aV7hR8RP9zte/dfn1NJgOIW8VbJQnqrowhkPVWXoRUocKVe2LgiDEajzBNY/gmFf7OcVbe6cSkkhxrcQfgYTrIEqdwfKRWvtY9bttXtkMjAFSOooZz0oHMoxjqjx/w/zj1+QA9jDwytYYBjmPKDBgCRB00HSlY9n2tHxsI876esT5HamDNmb/2WYbcxn9KMXDayGZSd8vX4ER9KnlTfULw+Mcdu3v3Qj4Vx0WVNq4pW6xJLN+In8THoPL4U/AWLVtWDS2YneQNSfif1pR7S+z1y8VW26okEu7CXnyPaPSkPAnvZrlzCZyiQAHGrA66DtIo/9SHO6+pYvJyez0v07G7vccspnzE8hAblbQnYaDrXmLvkqSOxj5V89TiM3kN9biMb/iXATyAAHKI3EHLT3AWmZ/EHNBuFnDA5wZCKuugA8hBFZOalsmRZcU4crYd4BkyKAw217z1+s1ZdxiKcsyR0AJP0GlZWzwq742dlIsk/wwwkAjqZ7gE+tX2Fu/aBdYHwHbQA7EABGbXZub6UnSk+RWlPdF1/gruWaQPeyKSfcM8pgacxkx2ihsBwxlKWuXlKgkzplJYgafiEGeoWKY4BLwdc6EKPFY8wILM2mgO2XQetK34ZiArHZhazAiPeLElZJ1Kj3TTDru0y27wu6twtyZSwJDXGymA24I/MQY12qXDuFXDasglCLZBGp5uYkmcvkAPI0Vw3CZRcuMGiAUDnMRC6mNhJpoEa3YXLAblUSPQTE0Vt7ARi3KhFieF3YEkSx1CXOa5LSZOXSBA69aY8L9nblsJmYH+HJkkqFMlVnoTGvrpVPspxS1cuMps+G41DsuUt3iTv5DpWqvXgqljoACSfIVTwqHrp2Mvx5zevCyGAA011AES5jrIKL6FqEv8AEbiXcpdDbUMTC6woExqR7zBfga9tJnc3HGhbIR3zzn+RKr/LTVeFWhqEGq5Dqfd3jfvrUmWSchc5IT4jj4DLmtPKM0j0XXUds1XYjF2PtDXrts5rZKo0yNFWVyz/AL/nTVOE2YjwxEk9dzv1mgsFwhCbxbnJdgSfPKdNdOm3ashkjE2GRJCnE4jDo5uvZebwBCACFVZUaBdM2/8A4rq0XC8KoWIhl5D/AC+79DPxrqPzwnJ9jzi9pvDZ7c+IqkrHXTYjqKyPDsTcNy5fttda6uVTmBywom5m0A30AGtbP7WSICNm6yIAPm2xHpVmDwgRY0kkkkCJJ3pMJ6QE3HkQJj7rZXutZVboykjUKFBcjQgEk6AT3oaxjL3hpbJCuDbAQgy+YhiYmQoXT4Ga1xtCNhp5V6bc+sb9aOWVS7AyyWzHnjmI5irWrgBuaKh5QrBQzEN3+lQx3F8SCwW4rKM0XAqqGIUGBMgnMYEbwa1mCwS21CKNAInqfU9asxVplUFUza6gQIHcTpXLq4QSlb2RmsPi7niOXYTbEQVAYrlzMe45ojSNKjY4vcyEXHVbuZEIgQkhcz6b7nTYRTg3v/VWxsWtPA/mSi79hQSlwcjmVbbKx3E9NdQfOKJR1LgJR1PdCTDcVv5lQOFQlitxwBmUMANI7Zjp5HQURwK5dvM2LnMvuW001UHUjzJiJ6Dzrxb5xDiwT9wDBuDTxiPwA/8AcRv060z9266LopCtA6HUfoBTpS8uNh+xHcmuJm6WAYDKAcwI1nz7Cs+zvhrzW1BNu8WuW8oHIxMup1gKScwJ6lh2rRgUnmblxvMLPaANPnNLwxeae/AiWdpNdmv/AB/L7rueePe05bYPckk/QAfWp+Le/NbPlDf/AKrwmvJq9eHh6Eeti69xe7hbly5ectbuA+GgBcK4GkwAQunSm/A+Ji8ou2xJCqt0BSBMTKzvEmhb1kOrI05WEHXpVnDrRsACyYUCMh1Bj6g+dbLEnwUY/E1yN7+Gw98QwVvoR+4rN4r2YyMWsOyHWFP9R+9PbmMtv/EstPoD8jNANlP/ALNw+rR9C9Q5/Dyl2Kl4xw9mX9oQvxjFICly2SIgsBqB5lZHzpph/aHDuoUhgIiCPppRVrw1hVV1O4UsQD6a5T6VZfwttgWa3kK8wZcmbTXQgVK8TToL/JwzXVGn7jzD4+1+C6Y7spZRp36bxqaZE59FuW8p6gSY+cUgOKvYVUcqLgM+IcomDBEkbkbT1rRcPv2MQmZVU9wQJHrVcJYm6R2mehT5Qs4whzoijOpGVVDdY3I7RTBiPCFp5d8sELqZ6Hy9TRN5UtCUQBjoAAASe1dhbWRSXIk6s3T/AMAU6UlSSFwhT1MS8P8AZ+3Zst41x3DQxNxvcI6qT7p8/Kllzit26BaALKDo8GWX8Luu4HUD8RAO1EcQxrYq74aiEUA67NOzMOw3Veu50GrbCYZbawB5kncnuT1NT5MlKjZySXvBzg/u1RNtNTvvJPmZ/WjWpRxH2gW05QW7lwqoZ8gkID1NRxntHbXLkV7hZPE+7WYQ9T2qbS3uJpseWzQmHH3lzXqp/wCkf0pG3GLRVbkXHe7LoLYJYINj2ApngserWFuWyWz7E9WO2nSI28qxqgtNKg3DiblwjQco9SBr+sfCuq/D24UDeP16n411DRzyVwB2sWwGZoZfzJOnqu9XXsYoTMpDTsARr5UI3Ebdo+HOo1MkTJ+Mn4Ci7AtnnULr1AGtM27oCUGuOCs3LqjM2Vh1VQZA8teb5VacWoUNMhto1k+Q71fS3HcOU8y6MDmEMVB77dxOtZafIKW4XYx4DAMrKTtI3+I0rvaAO1oZMxGYZwnvFeoFA2MVknMWKHq2uQ9Q3Xzk17xZ38MsrvlkZghE5epU1RgbUqXDKcL60qM3esKcQoS3iSQk7tIlhrqfhWhFu5iMuGuGFRFOIPVidrYPwliPKkF5YctmuMnh/dqM5YEtrJUa6+tT4Fxu9bN1Cme6zBmnMD7iAbgTNWaKWxXma0qmbDDWAsWHAKAfd6dB09RO9SbCC2eXrvrJPxNL7fEJcmZZQZLqyKu2YAHVj3q3G4pgpPi2zBgypAG3XNpvSMuO47keWWwDd4o4nlVIP48wPado+tRw6FRrqSSSe5JmqMXxRy2Q5EUgc3vTm0EbATtrU7dxVGXMNNInsP6VR4aKUbo86TLrhqAGvl59aijhvdYH4ipldN/jVAADY4mGzGIRSwLyIBUxrrInp6VeMegynOOYwuu/+Gg7PAQoXnMqBByjoc2o/ESasTg+q8x5WzCQNyczT6muD6QzE8R8NlEZi07EaACSTNRscUDqhJClwCFaJg7UNi+HM5J8QjkKCF2nc+sCK9PC+ac3LKHLHVBA16DrFcbtQTcxNtl1ZSImZ28/LWuGNUjwmINwkopPUEb9tB+lBjgwUOFYgNl03jL6nUT0qNzgQdQGdpDOwbQGWn9JpWTEpo6LSHGKv2zkEqxYac+WQdjvrNKsFiVw+JXIfu7mhUGY1jfyNWJw4O+ViucBNCujBBCkHoO69+tLON8NFqyiowOZo02DZQDr5kA15WVad+6PV8BK8mjs0bziLcouAjkJaOhEGdenrSTH444lglo8kSSRuPzH/b+Vep12GqPhVm4ti3h2IfU8oJgmSQCeojU9hA3IrT8OtqoZVOZgecnctAM/KI6RTpz0rYDI1BV3PE4dbVQMoMaydyepJqu7cBP3TMxEDT3fidhpVxtl3OYcimAvc9/QbUXkAG1S3fIrVXJleLNN69awy/fXUUXXJ5bawQP5oOwoTG2FskWMOGbEPYW3vCqgPvN26024pwOxcuE+HmutqTmYAdJMN5UOvAsK942zmN5EXMc7g5dhsY+FM1I7hWK7XC3t4i3atXQrJhiCxXNPNJ0Pn9Kd+zN83rdtmUDIuuUQMxJBIHp+tWcQ4Fbbw0AOdVyqQzAhf9xBkimfDMGtpFRQIXShlJNGN0rGuHYRXlU7bV5RLLSqgdRnsJgLim8rJna4+fOSMug5R30YbR50MmDxC5QrcxVrhBj34yxo0Qxad+ladrgA1gDqTSu5xFFfxGaFgqmhJfWSQAJI2FApthqTd2VXMHfzqQxyAWlYTqQCSx97Q7DzE1SmGxAZ2Kkkow/iaFmbQgEmAqxHXejxxN29zD3WHdgEH/UQfpQXGfaNbKBSUW86nKCwKqduZl0ApiU3wgd+xZwzhtxFbM3PmOskqwiBIJkf3NV8SwC+ESxFsSM65yqMJ2021126VX7P8fZ0f7SEtsnWQMy/mAmI6SDFMeJYbxrY8Nl0IZTupjvHSsWqE9w4WprUJGxHio62MV94LCqDIEHMeuWRV+C4ZZhXuYpme6LavDIQzLtzZZGvWovaYXizXLVu7kUSPdaWYBSNzoN6M4lh5wRTQ+GmbOuwZeZcp6nMBVyb02WSiq1IvPAnFss1xi5zHKcpHMZIkAHWAJqpMDnQ/eNzMxYQJzHofSKe3ZKJO8CfWNfrS6xpddehCt8dQf0FS5sj1UiOTvb0E/F8DzW1z+8ySMvS2J+UxVX+jglmzGWDA/zEGRrpoIo7i2JCuZGqgNm6hTy5R6kVC5jVXP2WM39vPWvR8NF+WiCcnZ2EwwXMTuSOkDQQAB6CiBQl5vEtEJpMjXTUHUfShLN+AXJUAvG8gKBB+cfWqFHYXY2UVID1pRc4g3JzKC24ImBBMnXTSIq1sa3iKAVI/Fp1gnTXfbSu0s6xgRXrHtStMa5EggkqI0/Edl+A3qK8Tds0gCAnQ6E7k+QrtDOsalZFcRFK7uNdSo0IO7RtJgaT611/HuMxAmCRljYDYk+ZrtDZ1huOJChhOZDmHw3Hxpb7aPy2Sp3JI+MQfrR9i6ShLQd9u1L+ML93gyw1ldN+xrzPGwqmel+mN+ejRcB4X4drORqRCzuF3+be8fgOlQ4ji0sGTo1wQuhhmGw9YP0rQNqtIL7iWusCVtTljuNGP1j50jMtzZ7u2EriFzBGYByJA7947617irmVCe2w89h9asdFaCQCBqP60HicIzvBabZ1j3SCNoI3E0ihcab3L8NYyDUyTqx7n/NKqa8C33SgsdC8aD1PX0qnDhGuG2zuxH4X0nzGgzD50zuoAYAAHYVqWwbpb8kMLYyySZY7k9f6DyrlBmk/tLxO7bUeCF35rjHRI7jzqi7xxLlkZHg3Nt1IEwzR0Agn5VuhtWA7e7NHFdWNu8cexZssCCboZ+cloEjKAZ7GurvLO0seX+BW2H4nIIP3jM4+RMUUmIywLi5I2O6/MbD1AqbYrUqqsxG8Rp6k6T5VH7ZpzJcH8s/pIobYe9U0FSCIIBB+NB8S4Lh8SuS7bX/ayiGB8iP0qfDLR5gAVBPKD0EDp0EzTS1Zjem4pZL24MSaZh+OcIAuWrTWwtpmC8gkNodQsyraD3d+s04ThtgWhat28QAoABUOD8c0Cm/FVR0KMTMgjIJZSDIIEHY0OMbctkF7dxkIAlVBII6lVMgHymrbT5H3LlMyF3h91sSwNtcqC2WcgBgpZtSAYPn6VoONZrdhbZC+GXtrmUQAucSCJ+tevi7d29cdGAKrbUFpWSS/IZA3FVcdvXVw5BEBChBKk+6ynUqSNhvRN2MlklNJMe3sXbK++vzpdgwSXuGRmgCfyiY+ZJPyq9MWToEtl+hDCB5kGGHp1pNxZvDu+Fpcc2y/PdKSZgKFGmvQVPkw6t7J5r0RTxoC5cKKwJe3pr+Vp1+B+lCtwh+eLkhgdCAJJadY8tJo/HXLWUrbAD2+fKo/L7wmIJgwdaps8YtMmdW0mNjJMA6CJOh6Vb4XL0Uux584Oy7AYYomUgbkwNhJ2qxrAYR2qj/VrXLze9ECD1MCe2vepJjkZsqtO/fWN47x5U7UwdLQQoH+CpqKAv4oho0gFQe5nt8KpfiDAlQBvAPTae9HTMGuUeVeFNI6UubiLAsBlMGMomfdk9e9E4W8zTMEaQQI1Ikj4VjizAhBXFQa5TUjQWzQbEwFb/iar9rbIW1aUDVILeWkD6ii7UM/MQLac1wnQCNgT9fhVXtDdW7ZvMhDLFshlM9TJ08qj8Yk4V3PV/S4pZVJmgs3s9sZGAMDXeNBSTFXzn+zWSCwE3GIkID3HVmnb1NDrjb32P7hQpW0xZzrBAOiqNSx79KRcOxZa43gMv8ADSCDm5icrZu5LEnXyqaS1RTG5MfU16GjZlvDw4IyEhoYqBEgTlImRrFecP4OpXNnuqW1GW44gdIBY9NdaU8NxRxN3lMTaBur0FycoBAOuob4RR/s9xS7eL5hlW2Ajab3PxR5AD60nTJE8tlSG9vC5Vy+I5OvMxBYT8I+lApwQga4i+wMkqXgf9IBjyBrPp7R3wtxyUI8NmQZYj7zIJ11Ea0VjeNXrVq/JV3tsgU5YnOAfdnzrdMgKY4wuHXK1h7KARMAghteuzT6/OqsM6vMMiKuhVRqo7HMNB8KXJxlnxVlLTKFu28zHLJmCRGsipcDvePexC3edQTkzbFZKmBtup1jrQtMPZDDEYOw0SXOmhUsZ+WldReGC2iyw4GkSWYbdJJgeVdWagkmMuHYDKgnc6n1O9e37Ed6nbxUDUVVduyaZJw00uRcqPJ7VZbkyAeh17dqqU1bauRQQdPcGLpgouNbSPDeepEHMe8zNTa+ygEAk9pA/WuxeOQEBmVSdgTFLsVxuzbbK7wwnlytJjtprRTbctg5St2kRxFo3Ll03FIAS3qrSR7/AEiGHcGaBx6Ov3IuKbZgsJ5QAQYMz4RMQNcp7Cld3jZvXLioxVbioJEwBzaswE9fdXylqdcPw9kyLZ8R0ErIIUdoWMo9d/OqfMcY2xrdK2JOIYiy2ORrdjEG+SjAhhlGwmIMqO8wa0fEOGq1y4bl9ctzJKhJYKhkAGTHrE0C/AtCwIt9Yk8x7lh7h/4/GaP9n+Lr/DYCRoCABJ/K0aBjuCNG+lFDIpBWmga1wYBXFu4IZicwUEwWLEEk76x5aUmwnCin3avDWrrFSQDoQQNJn3Tv5UbhONXGxGZ7BsWXXKCx5mYHTl9NJA7UfjredwUm3cjQOIDjt/fehxTeKb1cMlz45cxE9rgCKytMwVMkc0rOzdJJ1AojAcLNsqS2YIpVBEQCZJOpk6Cr/tuU5bilD5jQ+h2okMD6V6Cd7ojcnwerbEzAJFS8MRsB5VwFeFqK2CRFsLt3PrrrXTAqYNUYi8FEkgetYcXF6pvXdcoiY6mAB1Y9gPOuuLlVWusUB91FAznzJOijzO3es1iuMznt2wptt77EBl8hmb3zOpbbTQAAmhc0ijH4eUuQnjfFEYLZtEtbXmY//Kx6kb5euv8ASbfZrEEJfsIozvBBYgIMwiDPpIUb60kw6Fmd1VBk5WIMKqxIeCdBupAO8DrXOJYAglSeQb5p0zyN2J0gHl0Gm9TtauT0orTsa3gCHCXThrhLKw0Y9T/fb4UbgOCgs1wFVVreSANQwcmf0pI2IL4jD2HcNfTV46CZAJAgkDc09ucct4dWnmPiNAHzqSMlDUnwirLF5EnFdTFaW7ljxmIQX7jA6AhSBCyOpIksfjU8Hwh8KHKOsNb5y5IBuiefbYz9BTJ8Yl62ShBYDMO4I1/tXAtfw4/Czb+obWJ9JpWu3Z501W7M9/oGZQi3UJOHyAzu2fPMDXLuKLbgl50uF8ge49poUkgBI67yYpnhcD4dzKELKYOckae9PnMnYCNaYODGm/Sax5HewpyMzwz2Xe3eW5nUhXuEA9AVhBPlV/BPZ1rFxXNwtysrg9CSG5dNpnenuEvFpkQQYI8/6VcsVjnLhmaiar5mur3NXlLOSZn04nbJDG6NDzHUDb3QPIGSe0d6fK2g6ikVj2ZRBCuVkMGhRqGiQB090a+ZrrXEm8d7Tp4doQltmJBZokZe4j9Ka4p8By6mN8Ti1tjUmTso1J9B++wpYeI3rn8NAV7qM3/UzKp+EirE4aoM3XBnddde2YsxLAHpt5U2UekeVc3GPG4PAkxtm5dCg2SDmWTnUqyggkN136D50tOCuXM2dXJAtBvvPeMk3AIaBM7aaVrgtU/YnScrLlJJggkiddwRWqcq2QcHZn8HYe3eW2mYyEB59VC5nK+QPKooy5groW87AqSDkzXiQJUCN4BJkz6Vfw7BZ713OxaCmkwPdHQfvTtMBbH4F+VUQblGhl3yZQ4O9dAPu88gFpGVVhZHWSBPqaEu8FuM9tWA/hICc0QQ2Z/dOp2iNprbXsN1FBXrCt7wB9anlqgxerSzHW8Gi4jxr6tcYRGZ+VSNocQs6bPlPrW2tYi1iFK7kRKtoy/Dceo086A4jcyW8qQC3Kogbny7Aan0rJ+Jkay+ZgWFxhl0hZ5Qo6E6ae6ddKfDLqXUMg9TNVmCrcV+YWyRJ1kQCPjBihbfCcqAoxQxLA6rPp0+FKRxo5s2UugDsdhnYMAI12kgCi73FrS63QznOVMSQsAkkDaBEfCl6pY3URU8KlJthLF1HMhPmkEH4b/SvPtHTw7h/kP9KqtcRssVCC5bJyTHLlLnlldjPkKT8axFxsULK4u6hIAAFvlneSQwp8fFT4aFf4yvZmiW1cbcC2O7Efpt8zQHErtpUePvbgU8x1C6aaD8X+1dfQUH9pvMqW2bO65puAQLg25dNI/MeugmtFZ4MlpBciWy80COUjUAdxMydT3rVKcn1PYdHw0UtymxwnMufEljmAAXcmRpMeuijQb6nWstjeFsl8JbS6yAFkzqBJCtpMAHmiBvpW0u4sKLZc+44BI1BBUhWHedPjSrG4kX7gLyEUwImZ/KI/Ed2I2AjcmilLTdj1SSsxmHLAXVk/xFzgwNZY6jIOo+lW4G8yXGvKQFVo0acz5fy7SJPN5RPWtXxbJ4cZSqyM2dJnXQliNYaDBO00BgVGKxCvkCWrYAygQMw1jTzk+lT5c/RtyyjAk25y4QLwvCjDk3mys9wy5MkCejbkf8h8R20ws2r6tlyiYLIVEqe6kaEEdRINE4FQM9vcKSR6Nr+8fCqMR7Ok81lvDO4HQHusGUPpoeoNBjlqWkRLM3J1sWYKyochRCooQD6n9q94VdaMscoHKfQlSCe+goa1dazbdOW5iFBcWiwDEd2Mwe+kaRoKL9meJeNhc6oQ4zSrSBmJJ0PbXetWB9xclqTsKXEKWKggssSO07V11jlOUc0GPXpWfHCroN4h+a4F5pAMySw0G0GATUMPw25bhnJYIpIUMTrLGCI5iZA07UvTG+Sdr3j3h15Yyyc27BtGnqTVjsQTWVxPCr3g6HIZQznJIIBzNPSWYCOgFWDh19k+6bI42YsWiAVKgebGZPlXOKb5NURxi2uO0IYyjX47fp9a6s6ODYqMtt9QxLnPGpjcxBgAbV5W+WvUYpRRsExalAxYCR1/p3rB3MHeuFHR7gVGtyAwleTLmUHrIIrXpfzOwVEVl1Zt/loJ+NL+BlfFJbMxaCJiBJdth1ggfOjh0JtgRls9KD8HhbqIJysQIOcSzQOrbT8KvwrQ4y+46yF/KQQD+v0NGpw9XJLDN6k6enalz2xh7kMSy82SI5QTJnv2ntQ6HKOqgqpbsc4U661deIg0FbeRIqc0KyuMdNARlsC8MugXb5PRl/7Fpk2OQRzAztGs/KlWAX7y//AM1/7FoxkyXFYAc8K3fqQafintQ3H6E8RxBMpkkeqsPrFUpdB2IPoaKxZiBSzE2bYDEoNATIAB+e9LzbyBlpbo8xfDbVxsziTECSQB6AHc0qxvCravY3y2/dG/u7CdzJO3lRiZ7gRc0FUV5iZPT4V7jCLlq2x05kOhIO8bj1pSe9GuOjcRY3hTW0yosg8zaE5NZEkakeQ1B16UbgbmHCKotGNZCjPvoxlSd+5pkwbN4YbKsEggGd9tT571Tj+HW1UOFWU11AOYdZmi1r9wTdpJgmIxOHRg2SCoEZmCgQIEqWmQOuWaitm5jUlYFs7ESF9QTDP8AB5mutWhindAAllGAZRoznQwSBonkN60ltMoAGgG0UfmQj2B1KLBuEgKoFtczFVZ2Jj0G3loBAEUfjscltZeYjYAn9BQ2HQW5InXWCdgOg8qT8UxbuyoSAHysvlJCLPoTm9QKdDIpIampbrgXJaa/dEkrZByjcFSCTkH+7WC/TUDvWhs4QK0gCAoVQB7u86eZqrh2CXwiOjdOw2HxgCo3L5Xw3P5SpA8hM/Q/Op8s3PcW3KU6Qs9ruIZU8JBLuNvL+9d7M4NbdmSScrM2+monb0MVR7N2PtF1776mcoHbT+lecY4i3DwoSHAKG5I3BBAy9jCazNDixuabKc3RFYV8X8WP+HbFzEuZ06CNB8qbYXEA6TqKQcQw8WWvBbacublBnv0gTWXwvErlkYvN7/LLKxPOVOuoGm2nSKbGLgIeNp2ar2r4HavZbmq3QyqGXQmTsfhQNrixtXXQObiiAREdNAOmcAbDRtCNQRQGH4hfutDPGV0SRrqV1YSNyJ+YoZAwRzmJ8VGJJC6FrgROn4RvTNd7HSe1G0w2IVxmUgj/NCNwfI1bFZqywRL5ScwbwkYnUHQSSZnmM69KjguK3XtvcBEKltVBH4mMFj8elT+V6CNBpmSZBGhFJ1wzqSFzR3VgNPMMN/MGl+N4peV3tI0lM7F2CgkKikjRSN2HTYUsHFr+IuhEuZELi2dBJhSSfIk+dFHC+RuPE38DUPxK1ZAQsAe25+PnXVdgeDWkWMoJ6ltSa6sqJ2rAt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8" name="Picture 8" descr="https://encrypted-tbn2.gstatic.com/images?q=tbn:ANd9GcRDVzw9fiyUTdlK8r55Kgpgc14q2mKl1h_Ktl1WaCErmZWQBISt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2714644" cy="2143140"/>
          </a:xfrm>
          <a:prstGeom prst="rect">
            <a:avLst/>
          </a:prstGeom>
          <a:noFill/>
        </p:spPr>
      </p:pic>
      <p:pic>
        <p:nvPicPr>
          <p:cNvPr id="40970" name="Picture 10" descr="https://encrypted-tbn1.gstatic.com/images?q=tbn:ANd9GcRZeVSm3UozXfmx4sSuUPD4gnMO6u5mN6UAyHc1hHQl24eNg4Hh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500571"/>
            <a:ext cx="3429024" cy="2071702"/>
          </a:xfrm>
          <a:prstGeom prst="rect">
            <a:avLst/>
          </a:prstGeom>
          <a:noFill/>
        </p:spPr>
      </p:pic>
      <p:pic>
        <p:nvPicPr>
          <p:cNvPr id="40972" name="Picture 12" descr="https://encrypted-tbn2.gstatic.com/images?q=tbn:ANd9GcTDWyLW873jAYHqxBUD5-wE3sE1cet3-LG8mii6HR1chCcdeQND6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00570"/>
            <a:ext cx="292895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864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России наш город – частица,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 для нас он – родительский дом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мы рады, что можем гордиться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малой родиной, где мы живём.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9723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Что мы Родиной зовём?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Дом, где мы с тобой живём, </a:t>
            </a:r>
            <a:br>
              <a:rPr lang="ru-RU" sz="2400" dirty="0" smtClean="0"/>
            </a:br>
            <a:r>
              <a:rPr lang="ru-RU" sz="2400" dirty="0" smtClean="0"/>
              <a:t>И берёзки, вдоль которых </a:t>
            </a:r>
            <a:br>
              <a:rPr lang="ru-RU" sz="2400" dirty="0" smtClean="0"/>
            </a:br>
            <a:r>
              <a:rPr lang="ru-RU" sz="2400" dirty="0" smtClean="0"/>
              <a:t>Рядом с мамой мы идём.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Что мы Родиной зовём? </a:t>
            </a:r>
            <a:br>
              <a:rPr lang="ru-RU" sz="2400" dirty="0" smtClean="0"/>
            </a:br>
            <a:r>
              <a:rPr lang="ru-RU" sz="2400" dirty="0" smtClean="0"/>
              <a:t>Всё, что в сердце бережём, </a:t>
            </a:r>
            <a:br>
              <a:rPr lang="ru-RU" sz="2400" dirty="0" smtClean="0"/>
            </a:br>
            <a:r>
              <a:rPr lang="ru-RU" sz="2400" dirty="0" smtClean="0"/>
              <a:t>И под небом синим-синим </a:t>
            </a:r>
            <a:br>
              <a:rPr lang="ru-RU" sz="2400" dirty="0" smtClean="0"/>
            </a:br>
            <a:r>
              <a:rPr lang="ru-RU" sz="2400" dirty="0" smtClean="0"/>
              <a:t>Флаг России над Кремлём.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7650" name="Picture 2" descr="C:\Documents and Settings\admin\Рабочий стол\lalbum_2604215730.p_2604225150_4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5"/>
            <a:ext cx="4000528" cy="3071835"/>
          </a:xfrm>
          <a:prstGeom prst="rect">
            <a:avLst/>
          </a:prstGeom>
          <a:noFill/>
        </p:spPr>
      </p:pic>
      <p:pic>
        <p:nvPicPr>
          <p:cNvPr id="27651" name="Picture 3" descr="C:\Documents and Settings\admin\Рабочий стол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407196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Моя малая Родина.</a:t>
            </a:r>
            <a:endParaRPr lang="ru-RU" dirty="0"/>
          </a:p>
        </p:txBody>
      </p:sp>
      <p:pic>
        <p:nvPicPr>
          <p:cNvPr id="29698" name="Picture 2" descr="C:\Documents and Settings\admin\Рабочий стол\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9"/>
            <a:ext cx="721523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286412" cy="1714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571744"/>
            <a:ext cx="6429420" cy="3857652"/>
          </a:xfrm>
        </p:spPr>
        <p:txBody>
          <a:bodyPr>
            <a:normAutofit lnSpcReduction="10000"/>
          </a:bodyPr>
          <a:lstStyle/>
          <a:p>
            <a:pPr lvl="2">
              <a:buNone/>
            </a:pPr>
            <a:r>
              <a:rPr lang="ru-RU" dirty="0" smtClean="0"/>
              <a:t>Есть на земле прекрасный город,</a:t>
            </a:r>
          </a:p>
          <a:p>
            <a:pPr lvl="2">
              <a:buNone/>
            </a:pPr>
            <a:r>
              <a:rPr lang="ru-RU" dirty="0" smtClean="0"/>
              <a:t>Там, где родились ты и я!</a:t>
            </a:r>
          </a:p>
          <a:p>
            <a:pPr lvl="2">
              <a:buNone/>
            </a:pPr>
            <a:r>
              <a:rPr lang="ru-RU" dirty="0" smtClean="0"/>
              <a:t>Мне этот город очень дорог, </a:t>
            </a:r>
          </a:p>
          <a:p>
            <a:pPr lvl="2">
              <a:buNone/>
            </a:pPr>
            <a:r>
              <a:rPr lang="ru-RU" dirty="0" smtClean="0"/>
              <a:t>Ведь это Родина моя!</a:t>
            </a:r>
          </a:p>
          <a:p>
            <a:pPr lvl="2">
              <a:buNone/>
            </a:pPr>
            <a:endParaRPr lang="ru-RU" dirty="0" smtClean="0"/>
          </a:p>
          <a:p>
            <a:pPr lvl="2">
              <a:buNone/>
            </a:pPr>
            <a:r>
              <a:rPr lang="ru-RU" dirty="0" smtClean="0"/>
              <a:t>Ничто на свете не сравнится </a:t>
            </a:r>
          </a:p>
          <a:p>
            <a:pPr lvl="2">
              <a:buNone/>
            </a:pPr>
            <a:r>
              <a:rPr lang="ru-RU" dirty="0" smtClean="0"/>
              <a:t>С той красотой, что ей дана:</a:t>
            </a:r>
          </a:p>
          <a:p>
            <a:pPr lvl="2">
              <a:buNone/>
            </a:pPr>
            <a:r>
              <a:rPr lang="ru-RU" dirty="0" smtClean="0"/>
              <a:t>Тобою можем мы гордиться, </a:t>
            </a:r>
          </a:p>
          <a:p>
            <a:pPr lvl="2">
              <a:buNone/>
            </a:pPr>
            <a:r>
              <a:rPr lang="ru-RU" dirty="0" smtClean="0"/>
              <a:t>Родная наша Кострома!</a:t>
            </a:r>
          </a:p>
          <a:p>
            <a:pPr lvl="2">
              <a:buNone/>
            </a:pPr>
            <a:endParaRPr lang="ru-RU" dirty="0" smtClean="0"/>
          </a:p>
          <a:p>
            <a:pPr lvl="2">
              <a:buNone/>
            </a:pPr>
            <a:endParaRPr lang="ru-RU" dirty="0"/>
          </a:p>
        </p:txBody>
      </p:sp>
      <p:pic>
        <p:nvPicPr>
          <p:cNvPr id="4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35785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Кострома - моя малая родина.</a:t>
            </a:r>
            <a:endParaRPr lang="ru-RU" dirty="0"/>
          </a:p>
        </p:txBody>
      </p:sp>
      <p:pic>
        <p:nvPicPr>
          <p:cNvPr id="7171" name="Picture 3" descr="C:\Documents and Settings\admin\Рабочий стол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7"/>
            <a:ext cx="642942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стоит на реке Волга.</a:t>
            </a:r>
            <a:endParaRPr lang="ru-RU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286248" y="3429000"/>
          <a:ext cx="666750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Пакет" r:id="rId3" imgW="666720" imgH="485640" progId="Package">
                  <p:embed/>
                </p:oleObj>
              </mc:Choice>
              <mc:Fallback>
                <p:oleObj name="Пакет" r:id="rId3" imgW="666720" imgH="4856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3429000"/>
                        <a:ext cx="666750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0" name="Picture 6" descr="http://im1-tub-ru.yandex.net/i?id=31f0aa24917fd89029524cf65ea6a243-49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071679"/>
            <a:ext cx="4071966" cy="2928958"/>
          </a:xfrm>
          <a:prstGeom prst="rect">
            <a:avLst/>
          </a:prstGeom>
          <a:noFill/>
        </p:spPr>
      </p:pic>
      <p:pic>
        <p:nvPicPr>
          <p:cNvPr id="41992" name="Picture 8" descr="Кострома. Часть первая, город. (Кострома, Россия)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7188" y="2071678"/>
            <a:ext cx="407193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Герб </a:t>
            </a:r>
            <a:r>
              <a:rPr lang="ru-RU" dirty="0" err="1" smtClean="0"/>
              <a:t>костромы</a:t>
            </a:r>
            <a:endParaRPr lang="ru-RU" dirty="0"/>
          </a:p>
        </p:txBody>
      </p:sp>
      <p:pic>
        <p:nvPicPr>
          <p:cNvPr id="4" name="Picture 2" descr="герб костром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702594"/>
            <a:ext cx="32004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Флаг </a:t>
            </a:r>
            <a:r>
              <a:rPr lang="ru-RU" dirty="0" err="1" smtClean="0"/>
              <a:t>костромы</a:t>
            </a:r>
            <a:endParaRPr lang="ru-RU" dirty="0"/>
          </a:p>
        </p:txBody>
      </p:sp>
      <p:pic>
        <p:nvPicPr>
          <p:cNvPr id="45058" name="Picture 2" descr="C:\Documents and Settings\admin\Рабочий стол\flag_kostroma_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AWJJH2MPE6E2-1954848387-164</_dlc_DocId>
    <_dlc_DocIdUrl xmlns="4a252ca3-5a62-4c1c-90a6-29f4710e47f8">
      <Url>http://edu-sps.koiro.local/sch_int_12/_layouts/15/DocIdRedir.aspx?ID=AWJJH2MPE6E2-1954848387-164</Url>
      <Description>AWJJH2MPE6E2-1954848387-164</Description>
    </_dlc_DocIdUrl>
  </documentManagement>
</p:properties>
</file>

<file path=customXml/itemProps1.xml><?xml version="1.0" encoding="utf-8"?>
<ds:datastoreItem xmlns:ds="http://schemas.openxmlformats.org/officeDocument/2006/customXml" ds:itemID="{1A918552-E779-4FC1-A367-1356213037CC}"/>
</file>

<file path=customXml/itemProps2.xml><?xml version="1.0" encoding="utf-8"?>
<ds:datastoreItem xmlns:ds="http://schemas.openxmlformats.org/officeDocument/2006/customXml" ds:itemID="{A9543DCD-2617-46B8-8366-FEB0CA696E0D}"/>
</file>

<file path=customXml/itemProps3.xml><?xml version="1.0" encoding="utf-8"?>
<ds:datastoreItem xmlns:ds="http://schemas.openxmlformats.org/officeDocument/2006/customXml" ds:itemID="{23E44E51-EF32-4469-80CC-A478F3C8A77A}"/>
</file>

<file path=customXml/itemProps4.xml><?xml version="1.0" encoding="utf-8"?>
<ds:datastoreItem xmlns:ds="http://schemas.openxmlformats.org/officeDocument/2006/customXml" ds:itemID="{DC48A66B-E302-42C0-8494-EC18B37B962B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762</TotalTime>
  <Words>140</Words>
  <Application>Microsoft Office PowerPoint</Application>
  <PresentationFormat>Экран (4:3)</PresentationFormat>
  <Paragraphs>35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Трек</vt:lpstr>
      <vt:lpstr>Пакет</vt:lpstr>
      <vt:lpstr>Моя малая Родина</vt:lpstr>
      <vt:lpstr>Россия - Родина моя.</vt:lpstr>
      <vt:lpstr>Что мы Родиной зовём?  Дом, где мы с тобой живём,  И берёзки, вдоль которых  Рядом с мамой мы идём.   Что мы Родиной зовём?  Всё, что в сердце бережём,  И под небом синим-синим  Флаг России над Кремлём.  </vt:lpstr>
      <vt:lpstr>Моя малая Родина.</vt:lpstr>
      <vt:lpstr>Презентация PowerPoint</vt:lpstr>
      <vt:lpstr>Кострома - моя малая родина.</vt:lpstr>
      <vt:lpstr>Город стоит на реке Волга.</vt:lpstr>
      <vt:lpstr>Герб костромы</vt:lpstr>
      <vt:lpstr>Флаг костромы</vt:lpstr>
      <vt:lpstr>Торговые ряды. Пожарная каланча</vt:lpstr>
      <vt:lpstr>Музеи</vt:lpstr>
      <vt:lpstr>Цирк и кукольный театр</vt:lpstr>
      <vt:lpstr>театр</vt:lpstr>
      <vt:lpstr>Ипатьевский монастырь</vt:lpstr>
      <vt:lpstr>храмы</vt:lpstr>
      <vt:lpstr>Кострома – красивый город.</vt:lpstr>
      <vt:lpstr>лосеферма</vt:lpstr>
      <vt:lpstr>Кострома –Родина снегурочки</vt:lpstr>
      <vt:lpstr>Кострома - льняная столица</vt:lpstr>
      <vt:lpstr>Кострома – сырная столица</vt:lpstr>
      <vt:lpstr>Костромская область</vt:lpstr>
      <vt:lpstr>Презентация PowerPoint</vt:lpstr>
      <vt:lpstr>Презентация PowerPoint</vt:lpstr>
      <vt:lpstr>Судиславль               кологрив</vt:lpstr>
      <vt:lpstr>Растения костромской области</vt:lpstr>
      <vt:lpstr>Животные костромской области</vt:lpstr>
      <vt:lpstr>Озера Костромской области</vt:lpstr>
      <vt:lpstr>Для России наш город – частица,  А для нас он – родительский дом  и мы рады, что можем гордиться  малой родиной, где мы живём.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 111</dc:creator>
  <cp:lastModifiedBy>Марина</cp:lastModifiedBy>
  <cp:revision>68</cp:revision>
  <dcterms:created xsi:type="dcterms:W3CDTF">2014-08-27T16:09:29Z</dcterms:created>
  <dcterms:modified xsi:type="dcterms:W3CDTF">2017-04-27T09:16:59Z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0d2595d7-6651-4246-9829-6af05b088434</vt:lpwstr>
  </property>
</Properties>
</file>