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25"/>
  </p:notesMasterIdLst>
  <p:sldIdLst>
    <p:sldId id="256" r:id="rId5"/>
    <p:sldId id="280" r:id="rId6"/>
    <p:sldId id="279" r:id="rId7"/>
    <p:sldId id="263" r:id="rId8"/>
    <p:sldId id="265" r:id="rId9"/>
    <p:sldId id="264" r:id="rId10"/>
    <p:sldId id="259" r:id="rId11"/>
    <p:sldId id="274" r:id="rId12"/>
    <p:sldId id="262" r:id="rId13"/>
    <p:sldId id="270" r:id="rId14"/>
    <p:sldId id="261" r:id="rId15"/>
    <p:sldId id="260" r:id="rId16"/>
    <p:sldId id="266" r:id="rId17"/>
    <p:sldId id="271" r:id="rId18"/>
    <p:sldId id="268" r:id="rId19"/>
    <p:sldId id="275" r:id="rId20"/>
    <p:sldId id="277" r:id="rId21"/>
    <p:sldId id="273" r:id="rId22"/>
    <p:sldId id="27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71" d="100"/>
          <a:sy n="71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1"/>
            <a:ext cx="7816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 дошкольное образовательное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учреждение 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Леденгский</a:t>
            </a:r>
            <a:r>
              <a:rPr lang="ru-RU" sz="2000" b="1" dirty="0" smtClean="0">
                <a:solidFill>
                  <a:schemeClr val="bg1"/>
                </a:solidFill>
              </a:rPr>
              <a:t> детский </a:t>
            </a:r>
            <a:r>
              <a:rPr lang="ru-RU" sz="2000" b="1" dirty="0" smtClean="0">
                <a:solidFill>
                  <a:schemeClr val="bg1"/>
                </a:solidFill>
              </a:rPr>
              <a:t>сад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7154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и родителей 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 cstate="print"/>
          <a:srcRect l="52799" t="5103" b="13596"/>
          <a:stretch/>
        </p:blipFill>
        <p:spPr bwMode="auto">
          <a:xfrm>
            <a:off x="2928926" y="314324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Уважаемые родители!</a:t>
            </a:r>
          </a:p>
          <a:p>
            <a:r>
              <a:rPr lang="ru-RU" b="1" dirty="0" smtClean="0"/>
              <a:t>                                                    Что такое терроризм?</a:t>
            </a:r>
          </a:p>
          <a:p>
            <a:r>
              <a:rPr lang="ru-RU" dirty="0" smtClean="0"/>
              <a:t>Терроризм – это одно из самых страшных преступлений. Бандиты совершают его, чтобы добиться своих злых целей.</a:t>
            </a:r>
          </a:p>
          <a:p>
            <a:r>
              <a:rPr lang="ru-RU" dirty="0" smtClean="0"/>
              <a:t>Для этого они нагнетают страх в обществе и совершают насилие над ЛЮДЬМИ. Все террористы – преступники, и после того, как они попадают в руки стражам порядка, их судят и сажают в тюрьмы.</a:t>
            </a:r>
          </a:p>
          <a:p>
            <a:r>
              <a:rPr lang="ru-RU" dirty="0" smtClean="0"/>
              <a:t>Скорее всего, вам не придется столкнуться с этим страшным злом – терроризмом, но, к сожалению, угроза терактов существует, и лучше всего быть к ней готовым.</a:t>
            </a:r>
          </a:p>
          <a:p>
            <a:r>
              <a:rPr lang="ru-RU" dirty="0" smtClean="0"/>
              <a:t>Мы расскажем вам о том, что делать, если теракт все же произошел.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Помните! Безопасность детей в Ваших руках!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Обязательно проводите с детьми дома разъяснительные беседы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енкер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20688"/>
            <a:ext cx="70910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 cstate="print"/>
          <a:srcRect b="18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7BF5F51D806448A6CBBB2B96860D9A" ma:contentTypeVersion="1" ma:contentTypeDescription="Создание документа." ma:contentTypeScope="" ma:versionID="14fef33698efcc1b1515f247a48f23e5">
  <xsd:schema xmlns:xsd="http://www.w3.org/2001/XMLSchema" xmlns:xs="http://www.w3.org/2001/XMLSchema" xmlns:p="http://schemas.microsoft.com/office/2006/metadata/properties" xmlns:ns2="29b972f1-30d0-425f-bb32-1cf1ae29b20e" targetNamespace="http://schemas.microsoft.com/office/2006/metadata/properties" ma:root="true" ma:fieldsID="1fec3864f54625ef805ab87089b1f103" ns2:_="">
    <xsd:import namespace="29b972f1-30d0-425f-bb32-1cf1ae29b20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972f1-30d0-425f-bb32-1cf1ae29b2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48634-AC95-4B5B-8AC2-CC37256512C8}"/>
</file>

<file path=customXml/itemProps2.xml><?xml version="1.0" encoding="utf-8"?>
<ds:datastoreItem xmlns:ds="http://schemas.openxmlformats.org/officeDocument/2006/customXml" ds:itemID="{92059F63-4ADD-4E13-9EAE-9D0EB413264F}"/>
</file>

<file path=customXml/itemProps3.xml><?xml version="1.0" encoding="utf-8"?>
<ds:datastoreItem xmlns:ds="http://schemas.openxmlformats.org/officeDocument/2006/customXml" ds:itemID="{37F1BC2C-50C0-4E8E-AE20-13A12E3B42DF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</TotalTime>
  <Words>74</Words>
  <Application>Microsoft Office PowerPoint</Application>
  <PresentationFormat>Экран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ПК</cp:lastModifiedBy>
  <cp:revision>77</cp:revision>
  <dcterms:created xsi:type="dcterms:W3CDTF">2020-09-07T15:40:35Z</dcterms:created>
  <dcterms:modified xsi:type="dcterms:W3CDTF">2022-09-08T16:49:49Z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0x0101009C7BF5F51D806448A6CBBB2B96860D9A</vt:lpwstr>
  </property>
</Properties>
</file>