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71" r:id="rId4"/>
    <p:sldId id="272" r:id="rId5"/>
    <p:sldId id="274" r:id="rId6"/>
    <p:sldId id="275" r:id="rId7"/>
    <p:sldId id="276" r:id="rId8"/>
    <p:sldId id="264" r:id="rId9"/>
    <p:sldId id="277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11-12030Q50022R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4136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0249964">
            <a:off x="-85557" y="1272756"/>
            <a:ext cx="3826438" cy="188834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7030A0"/>
                </a:solidFill>
              </a:rPr>
              <a:t>Экскурсия в поликлинику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Admin\Мои документы\cea2c0c91f3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208823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4ff5fca2d975e_512xau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Здоровье-это бесценный дар, который преподносит человеку природа.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Без </a:t>
            </a:r>
            <a:r>
              <a:rPr lang="ru-RU" sz="3200" b="1" dirty="0" smtClean="0">
                <a:solidFill>
                  <a:srgbClr val="FF0000"/>
                </a:solidFill>
              </a:rPr>
              <a:t>него очень трудно сделать жизнь интересной и счастливой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Но как часто мы, растрачивая этот дар попусту, забываем, что потерять здоровье легко, а вот вернуть его очень и очень трудно.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Берегите </a:t>
            </a:r>
            <a:r>
              <a:rPr lang="ru-RU" sz="3200" b="1" dirty="0" smtClean="0">
                <a:solidFill>
                  <a:srgbClr val="FF0000"/>
                </a:solidFill>
              </a:rPr>
              <a:t>свое здоровье, милые дети!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79160eef47a5[1].jpg"/>
          <p:cNvPicPr>
            <a:picLocks noChangeAspect="1" noChangeArrowheads="1"/>
          </p:cNvPicPr>
          <p:nvPr/>
        </p:nvPicPr>
        <p:blipFill rotWithShape="1">
          <a:blip r:embed="rId2" cstate="print"/>
          <a:srcRect r="2621" b="5631"/>
          <a:stretch/>
        </p:blipFill>
        <p:spPr bwMode="auto">
          <a:xfrm>
            <a:off x="467544" y="404664"/>
            <a:ext cx="8210794" cy="5967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35608" r="23495" b="18285"/>
          <a:stretch/>
        </p:blipFill>
        <p:spPr bwMode="auto">
          <a:xfrm>
            <a:off x="3378436" y="3703816"/>
            <a:ext cx="49685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c28a7e0bbcce53b26501484758f4ac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2" y="4653136"/>
            <a:ext cx="3096344" cy="9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avatars.mds.yandex.net/i?id=3bd84108fd02dd2dc5ae8d23d6fa8bb2-5234951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/>
          <a:stretch/>
        </p:blipFill>
        <p:spPr bwMode="auto">
          <a:xfrm>
            <a:off x="2500917" y="388976"/>
            <a:ext cx="3927610" cy="29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ПЕДИАТОР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ownloads\648917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60"/>
            <a:ext cx="4069817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106997547_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286" y="3212976"/>
            <a:ext cx="4038600" cy="2625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57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СТОМАТОЛОГ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Picture 3" descr="C:\Documents and Settings\Admin\Мои документы\rabota_dlya_vseh_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36669">
            <a:off x="208719" y="1191439"/>
            <a:ext cx="5123293" cy="3629000"/>
          </a:xfrm>
          <a:prstGeom prst="ellipse">
            <a:avLst/>
          </a:prstGeom>
          <a:noFill/>
        </p:spPr>
      </p:pic>
      <p:pic>
        <p:nvPicPr>
          <p:cNvPr id="3074" name="Picture 2" descr="C:\Users\1\Downloads\дантист-обрабатывает-зубы-подростка-в-зубоврачебной-клинике-1424192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r="667" b="8154"/>
          <a:stretch/>
        </p:blipFill>
        <p:spPr bwMode="auto">
          <a:xfrm>
            <a:off x="4637756" y="3717032"/>
            <a:ext cx="401501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4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Отоларинголог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C:\Documents and Settings\Admin\Мои документы\lor-vrach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2135">
            <a:off x="235152" y="1302526"/>
            <a:ext cx="5056499" cy="3221712"/>
          </a:xfrm>
          <a:prstGeom prst="ellipse">
            <a:avLst/>
          </a:prstGeom>
          <a:noFill/>
        </p:spPr>
      </p:pic>
      <p:pic>
        <p:nvPicPr>
          <p:cNvPr id="8" name="Picture 3" descr="C:\Documents and Settings\Admin\Мои документы\ic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055">
            <a:off x="4414405" y="3387614"/>
            <a:ext cx="4041775" cy="309634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62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Окулист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Documents and Settings\Admin\Мои документы\34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810000" cy="2540000"/>
          </a:xfrm>
          <a:prstGeom prst="roundRect">
            <a:avLst/>
          </a:prstGeom>
          <a:noFill/>
        </p:spPr>
      </p:pic>
      <p:pic>
        <p:nvPicPr>
          <p:cNvPr id="2051" name="Picture 3" descr="C:\Users\1\Downloads\oku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82" y="3356992"/>
            <a:ext cx="4557537" cy="30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28652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700" y="3861048"/>
            <a:ext cx="3207865" cy="2592288"/>
          </a:xfrm>
          <a:prstGeom prst="round2Diag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-6654"/>
            <a:ext cx="6203032" cy="16561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Дерматолог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1\Downloads\4d49d5e353b4a0a76d492e8a6ec189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8865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Лаборатория.</a:t>
            </a:r>
            <a:endParaRPr lang="ru-RU" dirty="0"/>
          </a:p>
        </p:txBody>
      </p:sp>
      <p:pic>
        <p:nvPicPr>
          <p:cNvPr id="6" name="Picture 2" descr="C:\Documents and Settings\Admin\Мои документы\5494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7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A230A7B937A14886518E18876A50E7" ma:contentTypeVersion="0" ma:contentTypeDescription="Создание документа." ma:contentTypeScope="" ma:versionID="6f2c899154f90c99997fb050e410c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B342EF-5DDC-43F6-A2B2-C487CFECB085}"/>
</file>

<file path=customXml/itemProps2.xml><?xml version="1.0" encoding="utf-8"?>
<ds:datastoreItem xmlns:ds="http://schemas.openxmlformats.org/officeDocument/2006/customXml" ds:itemID="{39B255FE-F96E-42A7-9B0F-050EA56B4671}"/>
</file>

<file path=customXml/itemProps3.xml><?xml version="1.0" encoding="utf-8"?>
<ds:datastoreItem xmlns:ds="http://schemas.openxmlformats.org/officeDocument/2006/customXml" ds:itemID="{44AAC14D-4209-4B42-987A-92A4EF50888F}"/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185</TotalTime>
  <Words>65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Экскурсия в поликлинику.</vt:lpstr>
      <vt:lpstr>Презентация PowerPoint</vt:lpstr>
      <vt:lpstr>Презентация PowerPoint</vt:lpstr>
      <vt:lpstr>ПЕДИАТОР</vt:lpstr>
      <vt:lpstr>СТОМАТОЛОГ</vt:lpstr>
      <vt:lpstr>Отоларинголог</vt:lpstr>
      <vt:lpstr>Окулист</vt:lpstr>
      <vt:lpstr>Дерматолог</vt:lpstr>
      <vt:lpstr>Лаборатория.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38</cp:revision>
  <dcterms:modified xsi:type="dcterms:W3CDTF">2021-11-13T07:04:47Z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0x010100EEA230A7B937A14886518E18876A50E7</vt:lpwstr>
  </property>
</Properties>
</file>