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9"/>
  </p:handoutMasterIdLst>
  <p:sldIdLst>
    <p:sldId id="256" r:id="rId2"/>
    <p:sldId id="272" r:id="rId3"/>
    <p:sldId id="258" r:id="rId4"/>
    <p:sldId id="273" r:id="rId5"/>
    <p:sldId id="274" r:id="rId6"/>
    <p:sldId id="275" r:id="rId7"/>
    <p:sldId id="276" r:id="rId8"/>
    <p:sldId id="27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99" autoAdjust="0"/>
    <p:restoredTop sz="94660" autoAdjust="0"/>
  </p:normalViewPr>
  <p:slideViewPr>
    <p:cSldViewPr>
      <p:cViewPr varScale="1">
        <p:scale>
          <a:sx n="66" d="100"/>
          <a:sy n="66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2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CAE71-FC56-48EA-B34D-01272804C658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D6967-C312-49F2-BD81-7E9FEE6E4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jik-topotushka.ru/page/poems_about_professions.html" TargetMode="External"/><Relationship Id="rId2" Type="http://schemas.openxmlformats.org/officeDocument/2006/relationships/hyperlink" Target="http://www.zagadki.org/riddles/professions/1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ic.academic.ru/dic.nsf/dmitriev/4343/&#1087;&#1088;&#1086;&#1092;&#1077;&#1089;&#1089;&#1080;&#1103;" TargetMode="External"/><Relationship Id="rId4" Type="http://schemas.openxmlformats.org/officeDocument/2006/relationships/hyperlink" Target="http://images.yandex.ru/yandsearch?text=&#1082;&#1072;&#1088;&#1090;&#1080;&#1085;&#1082;&#1080;%20&#1086;%20&#1087;&#1088;&#1086;&#1092;&#1077;&#1089;&#1089;&#1080;&#1103;&#1093;&amp;img_url=http%3A%2F%2Fmamina-shkola.ru%2Fwp-content%2Fuploads%2F2010%2F12%2F57429672_glberru2a-150x150.jpg&amp;pos=0&amp;rpt=simage&amp;lr=7&amp;noreask=1&amp;source=wiz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Batang" pitchFamily="18" charset="-127"/>
                <a:ea typeface="Batang" pitchFamily="18" charset="-127"/>
                <a:cs typeface="FrankRuehl" pitchFamily="34" charset="-79"/>
              </a:rPr>
              <a:t>Классный час на тему: </a:t>
            </a:r>
            <a:b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Batang" pitchFamily="18" charset="-127"/>
                <a:ea typeface="Batang" pitchFamily="18" charset="-127"/>
                <a:cs typeface="FrankRuehl" pitchFamily="34" charset="-79"/>
              </a:rPr>
            </a:br>
            <a:r>
              <a:rPr lang="ru-RU" sz="6000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Batang" pitchFamily="18" charset="-127"/>
                <a:ea typeface="Batang" pitchFamily="18" charset="-127"/>
                <a:cs typeface="FrankRuehl" pitchFamily="34" charset="-79"/>
              </a:rPr>
              <a:t>«Все работы хороши»</a:t>
            </a:r>
            <a:endParaRPr lang="ru-RU" sz="6000" i="1" dirty="0">
              <a:solidFill>
                <a:schemeClr val="accent2">
                  <a:lumMod val="75000"/>
                </a:schemeClr>
              </a:solidFill>
              <a:effectLst/>
              <a:latin typeface="Batang" pitchFamily="18" charset="-127"/>
              <a:ea typeface="Batang" pitchFamily="18" charset="-127"/>
              <a:cs typeface="FrankRuehl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59162"/>
            <a:ext cx="1512168" cy="188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80728"/>
            <a:ext cx="1512168" cy="188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76672"/>
            <a:ext cx="1512168" cy="188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76672"/>
            <a:ext cx="1584176" cy="197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476672"/>
            <a:ext cx="1656184" cy="206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57224" y="4143380"/>
            <a:ext cx="307183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Хирург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429256" y="4143380"/>
            <a:ext cx="307183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Стоматолог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86116" y="5286388"/>
            <a:ext cx="307183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Медсестра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916832"/>
            <a:ext cx="37850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Лечит зубы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76672"/>
            <a:ext cx="3024336" cy="347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14678" y="5286388"/>
            <a:ext cx="307183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Слесарь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7224" y="4000504"/>
            <a:ext cx="307183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Строитель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86380" y="4000504"/>
            <a:ext cx="307183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Маляр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7544" y="1916832"/>
            <a:ext cx="37160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Строит дом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08720"/>
            <a:ext cx="4657700" cy="294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4071942"/>
            <a:ext cx="307183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Охранник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43504" y="4071942"/>
            <a:ext cx="307183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Учитель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8992" y="5357826"/>
            <a:ext cx="307183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Библиотекарь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99592" y="1772816"/>
            <a:ext cx="396134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Учит детей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4664"/>
            <a:ext cx="2790056" cy="347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286380" y="4143380"/>
            <a:ext cx="307183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Сапожник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00100" y="4143380"/>
            <a:ext cx="307183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Швея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28992" y="5357826"/>
            <a:ext cx="307183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Часовщик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59632" y="1484784"/>
            <a:ext cx="278153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Шьёт  </a:t>
            </a:r>
            <a:endParaRPr lang="ru-RU" sz="4800" b="1" i="1" dirty="0" smtClean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рубашки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836712"/>
            <a:ext cx="2574032" cy="320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286380" y="4143380"/>
            <a:ext cx="307183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Почтальон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86116" y="5286388"/>
            <a:ext cx="307183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Пограничник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38" y="4214818"/>
            <a:ext cx="307183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Тракторист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971600" y="1340768"/>
            <a:ext cx="319670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Охраняет </a:t>
            </a:r>
            <a:endParaRPr lang="ru-RU" sz="4800" b="1" i="1" dirty="0" smtClean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границу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04664"/>
            <a:ext cx="2592288" cy="361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4071942"/>
            <a:ext cx="307183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Лётчик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86116" y="5214950"/>
            <a:ext cx="307183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Дворник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86380" y="4000504"/>
            <a:ext cx="307183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Цветовод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27584" y="1268760"/>
            <a:ext cx="2858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Убирает </a:t>
            </a:r>
            <a:endParaRPr lang="ru-RU" sz="4800" b="1" i="1" dirty="0" smtClean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algn="ctr"/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улицы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48680"/>
            <a:ext cx="28575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928662" y="1071546"/>
            <a:ext cx="7429552" cy="47149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14300" algn="ctr">
              <a:defRPr/>
            </a:pPr>
            <a:r>
              <a:rPr lang="ru-RU" sz="4000" b="1" dirty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4000" b="1" i="1" dirty="0">
                <a:solidFill>
                  <a:srgbClr val="FFFF00"/>
                </a:solidFill>
                <a:latin typeface="Georgia" pitchFamily="18" charset="0"/>
                <a:ea typeface="Calibri" pitchFamily="34" charset="0"/>
                <a:cs typeface="Times New Roman" pitchFamily="18" charset="0"/>
              </a:rPr>
              <a:t>Счастливый человек тот, который  утром  с удовольствием идёт на работу, а вечером – с радостью возвращается домой»</a:t>
            </a:r>
            <a:endParaRPr lang="ru-RU" sz="54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4929190" y="4143380"/>
            <a:ext cx="3929090" cy="250033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571480"/>
            <a:ext cx="681597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214942" y="4500570"/>
            <a:ext cx="368722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i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  <a:t>Презентацию подготовила</a:t>
            </a:r>
          </a:p>
          <a:p>
            <a:pPr algn="ctr">
              <a:lnSpc>
                <a:spcPct val="150000"/>
              </a:lnSpc>
            </a:pPr>
            <a:r>
              <a:rPr lang="ru-RU" sz="1600" b="1" i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  <a:t> </a:t>
            </a:r>
            <a:r>
              <a:rPr lang="ru-RU" sz="1600" b="1" i="1" dirty="0" err="1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  <a:t>Вагина</a:t>
            </a:r>
            <a:r>
              <a:rPr lang="ru-RU" sz="1600" b="1" i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  <a:t> </a:t>
            </a:r>
            <a:r>
              <a:rPr lang="ru-RU" sz="1600" b="1" i="1" dirty="0" err="1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  <a:t>Налалья</a:t>
            </a:r>
            <a:r>
              <a:rPr lang="ru-RU" sz="1600" b="1" i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  <a:t> Анатольевна</a:t>
            </a:r>
          </a:p>
          <a:p>
            <a:pPr algn="ctr">
              <a:lnSpc>
                <a:spcPct val="150000"/>
              </a:lnSpc>
            </a:pPr>
            <a:r>
              <a:rPr lang="ru-RU" sz="1600" b="1" i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  <a:t>Учитель начальных классов</a:t>
            </a:r>
          </a:p>
          <a:p>
            <a:pPr algn="ctr">
              <a:lnSpc>
                <a:spcPct val="150000"/>
              </a:lnSpc>
            </a:pPr>
            <a:r>
              <a:rPr lang="ru-RU" sz="1600" b="1" i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  <a:t> МОУ </a:t>
            </a:r>
            <a:r>
              <a:rPr lang="ru-RU" sz="1600" b="1" i="1" dirty="0" err="1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  <a:t>Леденгская</a:t>
            </a:r>
            <a:r>
              <a:rPr lang="ru-RU" sz="1600" b="1" i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  <a:t> ООШ</a:t>
            </a:r>
            <a:endParaRPr lang="ru-RU" sz="1600" b="1" i="1" dirty="0" smtClean="0">
              <a:solidFill>
                <a:srgbClr val="FFFF00"/>
              </a:solidFill>
              <a:latin typeface="Georgia" pitchFamily="18" charset="0"/>
              <a:ea typeface="Batang" pitchFamily="18" charset="-127"/>
            </a:endParaRPr>
          </a:p>
          <a:p>
            <a:pPr algn="ctr"/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Georgia" pitchFamily="18" charset="0"/>
              <a:ea typeface="Batang" pitchFamily="18" charset="-127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857356" y="357166"/>
            <a:ext cx="52864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Источники 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7158" y="1285860"/>
            <a:ext cx="52864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1071546"/>
            <a:ext cx="81439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www.zagadki.org/riddles/professions/1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www.ejik-topotushka.ru/page/poems_about_professions.html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://images.yandex.ru/yandsearch?text=</a:t>
            </a:r>
            <a:r>
              <a:rPr lang="ru-RU" dirty="0" smtClean="0">
                <a:hlinkClick r:id="rId4"/>
              </a:rPr>
              <a:t>картинки%20о%20профессиях&amp;</a:t>
            </a:r>
            <a:r>
              <a:rPr lang="en-US" dirty="0" err="1" smtClean="0">
                <a:hlinkClick r:id="rId4"/>
              </a:rPr>
              <a:t>img_url</a:t>
            </a:r>
            <a:r>
              <a:rPr lang="en-US" dirty="0" smtClean="0">
                <a:hlinkClick r:id="rId4"/>
              </a:rPr>
              <a:t>=http%3A%2F%2Fmamina-shkola.ru%2Fwp-content%2Fuploads%2F2010%2F12%2F57429672_glberru2a-150x150.jpg&amp;pos=0&amp;rpt=</a:t>
            </a:r>
            <a:r>
              <a:rPr lang="en-US" dirty="0" err="1" smtClean="0">
                <a:hlinkClick r:id="rId4"/>
              </a:rPr>
              <a:t>simage&amp;lr</a:t>
            </a:r>
            <a:r>
              <a:rPr lang="en-US" dirty="0" smtClean="0">
                <a:hlinkClick r:id="rId4"/>
              </a:rPr>
              <a:t>=7&amp;noreask=1&amp;source=wiz</a:t>
            </a:r>
            <a:r>
              <a:rPr lang="ru-RU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hlinkClick r:id="rId5"/>
              </a:rPr>
              <a:t>http://dic.academic.ru/dic.nsf/dmitriev/4343/</a:t>
            </a:r>
            <a:r>
              <a:rPr lang="ru-RU" dirty="0" smtClean="0">
                <a:hlinkClick r:id="rId5"/>
              </a:rPr>
              <a:t>профессия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1584176" cy="197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1584176" cy="197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88640"/>
            <a:ext cx="1512168" cy="188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700808"/>
            <a:ext cx="1406732" cy="175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645024"/>
            <a:ext cx="1512168" cy="188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260648"/>
            <a:ext cx="1421904" cy="177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484784"/>
            <a:ext cx="1493912" cy="186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2123728" y="3501008"/>
            <a:ext cx="6696744" cy="28803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  <a:t>ПРОФЕССИЯ –</a:t>
            </a:r>
            <a:br>
              <a:rPr lang="ru-RU" sz="2800" b="1" i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Georgia" pitchFamily="18" charset="0"/>
                <a:ea typeface="Batang" pitchFamily="18" charset="-127"/>
              </a:rPr>
              <a:t> род трудовой деятельности, занятий, требующий определенной подготовки и являющийся обычно источником существования.</a:t>
            </a:r>
            <a:endParaRPr lang="ru-RU" sz="28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893603" y="5413389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Т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1301735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М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3009" y="1301735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08" y="1301735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93207" y="1301735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93405" y="1889114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К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93207" y="1889114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3702" y="1889114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93603" y="1889114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143504" y="1889114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08" y="2476493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Ш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93207" y="2476493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43504" y="2476493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93405" y="2476493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Ё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43504" y="3063872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93405" y="3063872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2910" y="3063872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93009" y="3063872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Ч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143108" y="3063872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93207" y="3063872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Т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93405" y="4238631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Т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393405" y="3651252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Т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393801" y="3651252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43702" y="3651252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Я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93603" y="3651252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Л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143504" y="3651252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43108" y="4238631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П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93603" y="4238631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Х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143504" y="4238631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У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93207" y="4238631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143108" y="4826010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893207" y="4826010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643702" y="4826010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Ь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893603" y="4826010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Л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143504" y="4826010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Е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393405" y="4826010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Т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393009" y="4826010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Т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643306" y="5413389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893207" y="5413389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П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143504" y="5413389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393405" y="5413389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Л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643306" y="1301735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643306" y="1889114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643306" y="2476493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Ф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643306" y="3063872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Е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643306" y="4826010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И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643306" y="4238631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643306" y="3651252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С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643306" y="714356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П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393405" y="714356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О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143504" y="714356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В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643702" y="714356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Р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893603" y="714356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А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42910" y="4857760"/>
            <a:ext cx="750099" cy="58737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FFFF00"/>
                </a:solidFill>
                <a:latin typeface="Georgia" pitchFamily="18" charset="0"/>
              </a:rPr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75856" y="3861048"/>
            <a:ext cx="5328592" cy="2304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392563" cy="294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92080" y="1412776"/>
            <a:ext cx="3284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Продавец 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407707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В магазине, на базаре</a:t>
            </a:r>
          </a:p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И в буфете, наконец,</a:t>
            </a:r>
          </a:p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Всюду, где бы ни бывали,</a:t>
            </a:r>
          </a:p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Вас встречает продавец</a:t>
            </a:r>
            <a:r>
              <a:rPr lang="ru-RU" i="1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ru-RU" i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002583" cy="353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2" y="836712"/>
            <a:ext cx="35621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Лесничий 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908720"/>
            <a:ext cx="4320480" cy="51845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196752"/>
            <a:ext cx="4248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  <a:latin typeface="Georgia" pitchFamily="18" charset="0"/>
              </a:rPr>
              <a:t>С рассветом раньше всех встает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Georgia" pitchFamily="18" charset="0"/>
              </a:rPr>
              <a:t>Шагает в чащу смело.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Georgia" pitchFamily="18" charset="0"/>
              </a:rPr>
              <a:t>И начинается обход–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Georgia" pitchFamily="18" charset="0"/>
              </a:rPr>
              <a:t>Лесничий занят делом.</a:t>
            </a:r>
          </a:p>
          <a:p>
            <a:endParaRPr lang="ru-RU" sz="2400" b="1" i="1" dirty="0" smtClean="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ru-RU" sz="2400" b="1" i="1" dirty="0" smtClean="0">
                <a:solidFill>
                  <a:srgbClr val="FFFF00"/>
                </a:solidFill>
                <a:latin typeface="Georgia" pitchFamily="18" charset="0"/>
              </a:rPr>
              <a:t>Ни браконьерам, ни ворам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Georgia" pitchFamily="18" charset="0"/>
              </a:rPr>
              <a:t>Нигде не даст </a:t>
            </a:r>
            <a:r>
              <a:rPr lang="ru-RU" sz="2400" b="1" i="1" dirty="0" err="1" smtClean="0">
                <a:solidFill>
                  <a:srgbClr val="FFFF00"/>
                </a:solidFill>
                <a:latin typeface="Georgia" pitchFamily="18" charset="0"/>
              </a:rPr>
              <a:t>слабинку</a:t>
            </a:r>
            <a:r>
              <a:rPr lang="ru-RU" sz="2400" b="1" i="1" dirty="0" smtClean="0">
                <a:solidFill>
                  <a:srgbClr val="FFFF00"/>
                </a:solidFill>
                <a:latin typeface="Georgia" pitchFamily="18" charset="0"/>
              </a:rPr>
              <a:t>,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Georgia" pitchFamily="18" charset="0"/>
              </a:rPr>
              <a:t>Убережет от топора</a:t>
            </a:r>
          </a:p>
          <a:p>
            <a:r>
              <a:rPr lang="ru-RU" sz="2400" b="1" i="1" dirty="0" smtClean="0">
                <a:solidFill>
                  <a:srgbClr val="FFFF00"/>
                </a:solidFill>
                <a:latin typeface="Georgia" pitchFamily="18" charset="0"/>
              </a:rPr>
              <a:t>Березку и осинку.</a:t>
            </a:r>
            <a:endParaRPr lang="ru-RU" sz="24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79512" y="1772816"/>
            <a:ext cx="4968552" cy="28803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404664"/>
            <a:ext cx="21387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Повар 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3528" y="2060848"/>
            <a:ext cx="48269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 dirty="0">
                <a:solidFill>
                  <a:srgbClr val="FFFF00"/>
                </a:solidFill>
                <a:latin typeface="Georgia" pitchFamily="18" charset="0"/>
              </a:rPr>
              <a:t>Дайте повару продукты:</a:t>
            </a:r>
          </a:p>
          <a:p>
            <a:r>
              <a:rPr lang="ru-RU" sz="2800" i="1" dirty="0">
                <a:solidFill>
                  <a:srgbClr val="FFFF00"/>
                </a:solidFill>
                <a:latin typeface="Georgia" pitchFamily="18" charset="0"/>
              </a:rPr>
              <a:t>Мясо птицы, сухофрукты,</a:t>
            </a:r>
          </a:p>
          <a:p>
            <a:r>
              <a:rPr lang="ru-RU" sz="2800" i="1" dirty="0">
                <a:solidFill>
                  <a:srgbClr val="FFFF00"/>
                </a:solidFill>
                <a:latin typeface="Georgia" pitchFamily="18" charset="0"/>
              </a:rPr>
              <a:t>Рис, картофель…И тогда</a:t>
            </a:r>
          </a:p>
          <a:p>
            <a:r>
              <a:rPr lang="ru-RU" sz="2800" i="1" dirty="0">
                <a:solidFill>
                  <a:srgbClr val="FFFF00"/>
                </a:solidFill>
                <a:latin typeface="Georgia" pitchFamily="18" charset="0"/>
              </a:rPr>
              <a:t>Ждёт вас вкусная еда.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353444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067944" y="764704"/>
            <a:ext cx="4824536" cy="54726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764704"/>
            <a:ext cx="3461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Почтальон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36912"/>
            <a:ext cx="36154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55976" y="908720"/>
            <a:ext cx="46805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FFFF00"/>
                </a:solidFill>
                <a:latin typeface="Georgia" pitchFamily="18" charset="0"/>
              </a:rPr>
              <a:t>Кто доставит телеграмму, </a:t>
            </a:r>
          </a:p>
          <a:p>
            <a:r>
              <a:rPr lang="ru-RU" sz="2600" b="1" i="1" dirty="0" smtClean="0">
                <a:solidFill>
                  <a:srgbClr val="FFFF00"/>
                </a:solidFill>
                <a:latin typeface="Georgia" pitchFamily="18" charset="0"/>
              </a:rPr>
              <a:t>Почту шустро разнесет? </a:t>
            </a:r>
          </a:p>
          <a:p>
            <a:r>
              <a:rPr lang="ru-RU" sz="2600" b="1" i="1" dirty="0" smtClean="0">
                <a:solidFill>
                  <a:srgbClr val="FFFF00"/>
                </a:solidFill>
                <a:latin typeface="Georgia" pitchFamily="18" charset="0"/>
              </a:rPr>
              <a:t>Почтальоны, будьте славны! </a:t>
            </a:r>
          </a:p>
          <a:p>
            <a:r>
              <a:rPr lang="ru-RU" sz="2600" b="1" i="1" dirty="0" smtClean="0">
                <a:solidFill>
                  <a:srgbClr val="FFFF00"/>
                </a:solidFill>
                <a:latin typeface="Georgia" pitchFamily="18" charset="0"/>
              </a:rPr>
              <a:t>В непогоду, в гололёд </a:t>
            </a:r>
          </a:p>
          <a:p>
            <a:r>
              <a:rPr lang="ru-RU" sz="2600" b="1" i="1" dirty="0" smtClean="0">
                <a:solidFill>
                  <a:srgbClr val="FFFF00"/>
                </a:solidFill>
                <a:latin typeface="Georgia" pitchFamily="18" charset="0"/>
              </a:rPr>
              <a:t>Вы несете людям вести, </a:t>
            </a:r>
          </a:p>
          <a:p>
            <a:r>
              <a:rPr lang="ru-RU" sz="2600" b="1" i="1" dirty="0" smtClean="0">
                <a:solidFill>
                  <a:srgbClr val="FFFF00"/>
                </a:solidFill>
                <a:latin typeface="Georgia" pitchFamily="18" charset="0"/>
              </a:rPr>
              <a:t>Труд достоин похвалы! </a:t>
            </a:r>
          </a:p>
          <a:p>
            <a:r>
              <a:rPr lang="ru-RU" sz="2600" b="1" i="1" dirty="0" smtClean="0">
                <a:solidFill>
                  <a:srgbClr val="FFFF00"/>
                </a:solidFill>
                <a:latin typeface="Georgia" pitchFamily="18" charset="0"/>
              </a:rPr>
              <a:t>Скажем мы о вас без лести– </a:t>
            </a:r>
          </a:p>
          <a:p>
            <a:r>
              <a:rPr lang="ru-RU" sz="2600" b="1" i="1" dirty="0" smtClean="0">
                <a:solidFill>
                  <a:srgbClr val="FFFF00"/>
                </a:solidFill>
                <a:latin typeface="Georgia" pitchFamily="18" charset="0"/>
              </a:rPr>
              <a:t>Вы отважны и смелы!</a:t>
            </a:r>
            <a:endParaRPr lang="ru-RU" sz="26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2060848"/>
            <a:ext cx="4968552" cy="28803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548680"/>
            <a:ext cx="3560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Пожарный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324036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21328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С огнём бороться</a:t>
            </a:r>
          </a:p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 мы должны –</a:t>
            </a:r>
          </a:p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Мы смелые работники,</a:t>
            </a:r>
          </a:p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С водою мы напарники.</a:t>
            </a:r>
          </a:p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Мы очень всем нужны,</a:t>
            </a:r>
          </a:p>
          <a:p>
            <a:pPr algn="ctr"/>
            <a:r>
              <a:rPr lang="ru-RU" sz="2800" i="1" dirty="0" smtClean="0">
                <a:solidFill>
                  <a:srgbClr val="FFFF00"/>
                </a:solidFill>
                <a:latin typeface="Georgia" pitchFamily="18" charset="0"/>
              </a:rPr>
              <a:t>Кто же мы? -</a:t>
            </a:r>
            <a:endParaRPr lang="ru-RU" sz="2800" i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910" y="4000504"/>
            <a:ext cx="307183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Пастух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7554" y="5214950"/>
            <a:ext cx="307183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Доярка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86380" y="3929066"/>
            <a:ext cx="3071834" cy="78581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latin typeface="Georgia" pitchFamily="18" charset="0"/>
              </a:rPr>
              <a:t>Дворник</a:t>
            </a: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683568" y="1628800"/>
            <a:ext cx="35750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chemeClr val="accent2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Доит коров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76672"/>
            <a:ext cx="2664296" cy="331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EA230A7B937A14886518E18876A50E7" ma:contentTypeVersion="0" ma:contentTypeDescription="Создание документа." ma:contentTypeScope="" ma:versionID="6f2c899154f90c99997fb050e410c3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FF449F-6BEB-4A5C-A202-E046EF550055}"/>
</file>

<file path=customXml/itemProps2.xml><?xml version="1.0" encoding="utf-8"?>
<ds:datastoreItem xmlns:ds="http://schemas.openxmlformats.org/officeDocument/2006/customXml" ds:itemID="{F39F01E3-2737-460B-9B2B-42AB3501C8AF}"/>
</file>

<file path=customXml/itemProps3.xml><?xml version="1.0" encoding="utf-8"?>
<ds:datastoreItem xmlns:ds="http://schemas.openxmlformats.org/officeDocument/2006/customXml" ds:itemID="{759A53A4-32AF-4B4D-969F-E7245B1CE0C7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</TotalTime>
  <Words>295</Words>
  <Application>Microsoft Office PowerPoint</Application>
  <PresentationFormat>Экран (4:3)</PresentationFormat>
  <Paragraphs>142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Классный час на тему:  «Все работы хороши»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19</cp:revision>
  <dcterms:created xsi:type="dcterms:W3CDTF">2012-12-02T11:53:02Z</dcterms:created>
  <dcterms:modified xsi:type="dcterms:W3CDTF">2014-04-09T18:26:54Z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0x010100EEA230A7B937A14886518E18876A50E7</vt:lpwstr>
  </property>
</Properties>
</file>