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891B9645D78534895ED562AAFD3936D" ma:contentTypeVersion="0" ma:contentTypeDescription="Создание документа." ma:contentTypeScope="" ma:versionID="9a469d815cfeb54756d33d713ba641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1B16AD-8CCF-4A4E-AC7F-AC2108C79E10}"/>
</file>

<file path=customXml/itemProps2.xml><?xml version="1.0" encoding="utf-8"?>
<ds:datastoreItem xmlns:ds="http://schemas.openxmlformats.org/officeDocument/2006/customXml" ds:itemID="{8D17370A-1540-4AD1-B968-EBAA91DDE328}"/>
</file>

<file path=customXml/itemProps3.xml><?xml version="1.0" encoding="utf-8"?>
<ds:datastoreItem xmlns:ds="http://schemas.openxmlformats.org/officeDocument/2006/customXml" ds:itemID="{98BA841D-9BDA-4030-92D7-239E25AA8B0C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0x010100A891B9645D78534895ED562AAFD3936D</vt:lpwstr>
  </property>
</Properties>
</file>