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4ACB075C52A74F8A737C6248B786F8" ma:contentTypeVersion="0" ma:contentTypeDescription="Создание документа." ma:contentTypeScope="" ma:versionID="ea29942d487c0aa7588c2c77627ee3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8545F5-8533-4949-98B5-E977CC22C394}"/>
</file>

<file path=customXml/itemProps2.xml><?xml version="1.0" encoding="utf-8"?>
<ds:datastoreItem xmlns:ds="http://schemas.openxmlformats.org/officeDocument/2006/customXml" ds:itemID="{FE04A6A4-FEC2-4C04-B172-051E9871064A}"/>
</file>

<file path=customXml/itemProps3.xml><?xml version="1.0" encoding="utf-8"?>
<ds:datastoreItem xmlns:ds="http://schemas.openxmlformats.org/officeDocument/2006/customXml" ds:itemID="{495128D4-B84F-48AF-B97A-A0F31995E78B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0x010100144ACB075C52A74F8A737C6248B786F8</vt:lpwstr>
  </property>
</Properties>
</file>