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4ACB075C52A74F8A737C6248B786F8" ma:contentTypeVersion="0" ma:contentTypeDescription="Создание документа." ma:contentTypeScope="" ma:versionID="ea29942d487c0aa7588c2c77627ee3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6C32A6-F8F1-4477-BF6C-9437E2B8AA98}"/>
</file>

<file path=customXml/itemProps2.xml><?xml version="1.0" encoding="utf-8"?>
<ds:datastoreItem xmlns:ds="http://schemas.openxmlformats.org/officeDocument/2006/customXml" ds:itemID="{0DE5A6C4-BD1E-4EF1-A3A3-459D5B394FE0}"/>
</file>

<file path=customXml/itemProps3.xml><?xml version="1.0" encoding="utf-8"?>
<ds:datastoreItem xmlns:ds="http://schemas.openxmlformats.org/officeDocument/2006/customXml" ds:itemID="{A32C0DC6-39FC-456F-BDC3-7A4628D83C36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0x010100144ACB075C52A74F8A737C6248B786F8</vt:lpwstr>
  </property>
</Properties>
</file>