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E66C68-CA71-47F6-A2BA-9150A63EF5B0}"/>
</file>

<file path=customXml/itemProps2.xml><?xml version="1.0" encoding="utf-8"?>
<ds:datastoreItem xmlns:ds="http://schemas.openxmlformats.org/officeDocument/2006/customXml" ds:itemID="{CDAA3A75-0959-4C6A-8D68-FED59DBA32C3}"/>
</file>

<file path=customXml/itemProps3.xml><?xml version="1.0" encoding="utf-8"?>
<ds:datastoreItem xmlns:ds="http://schemas.openxmlformats.org/officeDocument/2006/customXml" ds:itemID="{883C28D6-2255-4000-BBFF-9A3833380D6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