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094"/>
    <a:srgbClr val="E30B0B"/>
    <a:srgbClr val="F95551"/>
    <a:srgbClr val="F05646"/>
    <a:srgbClr val="FF3300"/>
    <a:srgbClr val="E6E6E6"/>
    <a:srgbClr val="3F716C"/>
    <a:srgbClr val="258B69"/>
    <a:srgbClr val="FF33CC"/>
    <a:srgbClr val="8DC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7" autoAdjust="0"/>
    <p:restoredTop sz="77793" autoAdjust="0"/>
  </p:normalViewPr>
  <p:slideViewPr>
    <p:cSldViewPr snapToGrid="0">
      <p:cViewPr varScale="1">
        <p:scale>
          <a:sx n="59" d="100"/>
          <a:sy n="59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8056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8056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B03BB432-327E-4BD1-A901-B68DF0432F18}" type="datetimeFigureOut">
              <a:rPr lang="ru-RU" smtClean="0"/>
              <a:t>07.07.2022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5"/>
            <a:ext cx="2945659" cy="498055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C4C5E61A-3FCC-496B-850B-99090C7C69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32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E61A-3FCC-496B-850B-99090C7C69E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60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E1D9A-626E-48E8-ABE2-BE96A175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2C46DD-5BDA-4051-A7B4-CB7443BFC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9F233-0B45-43C4-B870-F0DC0032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83EF-BD20-4FFA-96F2-B28F6B6C6DF8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764BB-2F7D-4110-BAE5-1D8DF32B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8C9AC4-8F57-4208-BCD8-62127A2B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2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0A61-6D76-4F18-891F-18793D7C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C76D9B-9B55-4AA8-BD40-347B197B1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8F983-2FFB-4E4A-ADF8-DA4055DF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0045-4100-4E70-8970-2D9925D5CE3A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E6E45-0240-45A8-8B7B-3EE07F66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80D2FF-EECD-4C82-AE39-6ABBD103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2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E5A6B9-C409-4468-9246-8265F4F39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1146C5-C194-4DAF-99D5-3B75B6245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C1597C-D246-44B6-BDFE-6F79D1F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34B5-6E06-43B9-97F8-2025467EAADA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DF662-067A-4C91-9442-7CCDECFF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E8390-12F5-4AE0-983D-836099A1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3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810B8-8A0C-408E-8317-E4909A84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37EE57-085F-4032-A2F2-AD3C35DFC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355386-3540-4F07-99EA-00CF35B9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A20A-D616-44B8-918E-8E093B938D25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9F77E-17AB-4C83-AC38-84419025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25A73-DE67-4BD0-8EE6-EC21FE0D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55EF-7F67-4282-96C1-790A55AC6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64F70C-F503-4D72-9311-F9770033A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CFA491-1446-440E-BCF7-B71200A8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FC0D-5134-4C59-A293-BDD81706D6CE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90713-5CBD-45E9-9C25-B0AAFA4C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7AE8C-DE33-4991-88B9-2D16B728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0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39CFD-4248-4D44-9251-9649EDA2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AD7DE-B990-42F4-901B-E9D5D87CB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0318C5-D123-44C9-90E9-DC702D3D6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05E3F4-5D0B-4675-8D01-BC5BEC36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05E8-AACF-4D4F-A82F-B55A650E0C0C}" type="datetime1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FD4E26-C693-4C1F-849A-77014543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B5E83-26B1-4153-93D5-0B8EE229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2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5A6C8-C85F-4AB4-922F-8803FF0C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57EC5D-42FB-4819-B966-3AEB2BF87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AA1FC7-9F53-4CAB-B279-016D9AFEA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3F409A-7F93-43EB-9045-87FD2B3BC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1A1445-4EEC-4296-8D83-7B59D7B65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E86F88-1CD3-42CC-B3EE-1B7C2D5B4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361F-8B9C-4900-B2EE-72B5C3F704C1}" type="datetime1">
              <a:rPr lang="ru-RU" smtClean="0"/>
              <a:t>07.07.2022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CCF5AF-AAF8-4A74-845B-15A843A0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2FF0E8-9E5E-486D-819D-04E90D18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3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40367-9501-43AD-B0AB-8926A447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1FAD51-63DF-408B-A512-39A62F073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2A9D-3C4D-42AD-A709-E7822EA12467}" type="datetime1">
              <a:rPr lang="ru-RU" smtClean="0"/>
              <a:t>07.07.2022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C0C27F-AC21-4640-8C2A-D0BD0B1A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21B8B5-EE27-4211-BE5C-E309344F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8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EFBA57-B9CE-4C70-B04C-35BFD49B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107B8-2175-403E-A9D8-F320F5E32117}" type="datetime1">
              <a:rPr lang="ru-RU" smtClean="0"/>
              <a:t>07.07.2022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89E3B2-C420-4AEE-A90D-720D624E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6BECAD-9E3E-42D4-AEDC-686DB129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7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FB135-6EA3-408F-852C-DB70DAC1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A66FD1-97A0-4F69-90D2-6A29DA0C1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CBBC11-447E-4E2E-8B21-64C740CC6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F3DFCD-6281-49CE-98EB-46F5C1EB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3DC2-0ADF-448F-9FB2-B1447C0D8046}" type="datetime1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FBE25-20B2-4FEF-AF79-BA5EE930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CD46E0-5D8D-4E37-96CA-6D04FAAF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1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2CAAD-9F11-4113-9543-1A765DA6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35DAB7-A0A2-4F6B-8AF9-E3C190E49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E8B9E4-2BB2-417B-BACE-D1FB7174A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F0D6A-A749-4A5D-8356-5D2D7003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7618-E3DF-4473-94F3-BE2DE86F4818}" type="datetime1">
              <a:rPr lang="ru-RU" smtClean="0"/>
              <a:t>07.07.2022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EE739D-928E-4BD4-95F0-F46A5ED6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098ACA-ED1C-4108-B6A4-E98CCE11F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0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E932F-646A-4B61-9FC9-2504F17C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A404FA-FA4A-4208-9160-27E8F94D9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21199-6A53-415C-96CA-6D93C2E24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E057F-E1E3-43B4-BC66-88DB749FD70A}" type="datetime1">
              <a:rPr lang="ru-RU" smtClean="0"/>
              <a:t>07.07.2022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5F91A-EC31-47CA-8306-F30F838A2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576922-BA22-4A13-A356-C1F3EABCC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09C75-F6ED-4145-8772-F0D16C041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1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bogus\Desktop\privolzhie.jpg">
            <a:extLst>
              <a:ext uri="{FF2B5EF4-FFF2-40B4-BE49-F238E27FC236}">
                <a16:creationId xmlns:a16="http://schemas.microsoft.com/office/drawing/2014/main" id="{B0AE8A7C-9AAC-4AE5-AF81-E1EB12DF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71" y="353242"/>
            <a:ext cx="1640835" cy="4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bogus\Desktop\center.jpg">
            <a:extLst>
              <a:ext uri="{FF2B5EF4-FFF2-40B4-BE49-F238E27FC236}">
                <a16:creationId xmlns:a16="http://schemas.microsoft.com/office/drawing/2014/main" id="{296BFFE7-B6D6-4459-A1D7-B1CA49CD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7" y="353638"/>
            <a:ext cx="1338144" cy="4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B41A354-500D-44D3-9FEC-4F16A4F773D6}"/>
              </a:ext>
            </a:extLst>
          </p:cNvPr>
          <p:cNvSpPr txBox="1">
            <a:spLocks/>
          </p:cNvSpPr>
          <p:nvPr/>
        </p:nvSpPr>
        <p:spPr>
          <a:xfrm>
            <a:off x="4775276" y="268528"/>
            <a:ext cx="7416724" cy="33855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600" cap="all">
                <a:solidFill>
                  <a:srgbClr val="FF0000"/>
                </a:solidFill>
                <a:latin typeface="PF Din Text Cond Pro Medium" panose="02000500000000020004" pitchFamily="2" charset="0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sym typeface="PFDinTextCondPro-Medium"/>
              </a:rPr>
              <a:t>Несчастный случай со сторонним лицом </a:t>
            </a:r>
            <a:r>
              <a:rPr lang="en-US" dirty="0">
                <a:solidFill>
                  <a:prstClr val="black"/>
                </a:solidFill>
                <a:sym typeface="PFDinTextCondPro-Medium"/>
              </a:rPr>
              <a:t>d</a:t>
            </a:r>
            <a:r>
              <a:rPr lang="ru-RU" dirty="0">
                <a:solidFill>
                  <a:prstClr val="black"/>
                </a:solidFill>
                <a:sym typeface="PFDinTextCondPro-Medium"/>
              </a:rPr>
              <a:t> абонентской электроустановке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3F3D16-C8F7-4874-B26E-8F15CD7DBB34}"/>
              </a:ext>
            </a:extLst>
          </p:cNvPr>
          <p:cNvSpPr txBox="1"/>
          <p:nvPr/>
        </p:nvSpPr>
        <p:spPr>
          <a:xfrm>
            <a:off x="215153" y="926916"/>
            <a:ext cx="45601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05.07.2022 около 20-00 в </a:t>
            </a:r>
            <a:r>
              <a:rPr lang="ru-RU" sz="16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п.Фадеево</a:t>
            </a:r>
            <a:r>
              <a:rPr lang="ru-RU" sz="16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Судиславского</a:t>
            </a:r>
            <a:r>
              <a:rPr lang="ru-RU" sz="16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района на абонентской отпайке (7 пролетов) от ВЛ-0,4 </a:t>
            </a:r>
            <a:r>
              <a:rPr lang="ru-RU" sz="16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кВ</a:t>
            </a:r>
            <a:r>
              <a:rPr lang="ru-RU" sz="16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ф.№2 «</a:t>
            </a:r>
            <a:r>
              <a:rPr lang="ru-RU" sz="16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ул.Молодежная</a:t>
            </a:r>
            <a:r>
              <a:rPr lang="ru-RU" sz="16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» от ЗТП № 003 ф.10-09 ПС «Судиславль» получил смертельную электротравму подросток Петров Александр Евгеньевич 22.08.2007 г.р. при подъеме на крышу кирпичного здания насосной скважины водонапорной башни приблизился на недопустимое расстояние к токоведущим частям спусков ВЛ, находящихся под напряжением (граница балансовой принадлежности с абонентом МУП «Районные коммунальные сети» находится в шкафу учета электроэнергии на опоре № 20 ВЛ-0,4 </a:t>
            </a:r>
            <a:r>
              <a:rPr lang="ru-RU" sz="16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кВ</a:t>
            </a:r>
            <a:r>
              <a:rPr lang="ru-RU" sz="16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 ф.№2 «</a:t>
            </a:r>
            <a:r>
              <a:rPr lang="ru-RU" sz="1600" dirty="0" err="1">
                <a:solidFill>
                  <a:srgbClr val="FF0000"/>
                </a:solidFill>
                <a:latin typeface="PF DinDisplay Pro Light" panose="02000506000000020004" pitchFamily="2" charset="0"/>
              </a:rPr>
              <a:t>ул.Молодежная</a:t>
            </a:r>
            <a:r>
              <a:rPr lang="ru-RU" sz="1600" dirty="0">
                <a:solidFill>
                  <a:srgbClr val="FF0000"/>
                </a:solidFill>
                <a:latin typeface="PF DinDisplay Pro Light" panose="02000506000000020004" pitchFamily="2" charset="0"/>
              </a:rPr>
              <a:t>» от ЗТП № 003).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53D6FC-DA49-46D9-9703-3A484ECA5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608"/>
          <a:stretch/>
        </p:blipFill>
        <p:spPr>
          <a:xfrm>
            <a:off x="5068815" y="1045459"/>
            <a:ext cx="3414823" cy="36383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44A19E-699E-40B3-9762-AFF2A63AA5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03" t="26335" r="41224" b="23821"/>
          <a:stretch/>
        </p:blipFill>
        <p:spPr>
          <a:xfrm>
            <a:off x="8683090" y="1045459"/>
            <a:ext cx="3414610" cy="3608593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84DDCE84-690D-46E7-93D5-6CC28CECC102}"/>
              </a:ext>
            </a:extLst>
          </p:cNvPr>
          <p:cNvSpPr/>
          <p:nvPr/>
        </p:nvSpPr>
        <p:spPr>
          <a:xfrm>
            <a:off x="10327341" y="1538343"/>
            <a:ext cx="1021976" cy="15275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FA2F2C-D217-4EB0-A67C-8D5C5895AECA}"/>
              </a:ext>
            </a:extLst>
          </p:cNvPr>
          <p:cNvSpPr txBox="1"/>
          <p:nvPr/>
        </p:nvSpPr>
        <p:spPr>
          <a:xfrm>
            <a:off x="9628938" y="1239177"/>
            <a:ext cx="112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Место НС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0CE478-49F5-43D2-ADF8-5CD3E304DD1A}"/>
              </a:ext>
            </a:extLst>
          </p:cNvPr>
          <p:cNvSpPr/>
          <p:nvPr/>
        </p:nvSpPr>
        <p:spPr>
          <a:xfrm>
            <a:off x="268141" y="4451388"/>
            <a:ext cx="11655717" cy="2334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Костромаэнерго</a:t>
            </a:r>
            <a:r>
              <a:rPr lang="ru-RU" sz="16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а ваши дети знают правила электробезопасности?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«Россети Центр»-«Костромаэнерго» напоминает о </a:t>
            </a:r>
            <a:r>
              <a:rPr lang="ru-RU" sz="16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профилактике детского электротравматизма.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допустить трагедии поможет соблюдение простых правил электробезопасности! Запомните их и разъясните детям!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влезать на опоры линий электропередачи (ЛЭП), касаться их., проникать за ограждения подстанций и в отсеки трансформаторных подстанций, влезать на растущие в непосредственной близости от ЛЭП деревья, разводить под ЛЭП костры, в непосредственной близости к ЛЭП запускать воздушных змеев, беспилотные летательные аппараты, радиоуправляемые игрушки и т.д., приближаться к оборванным проводам,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трогать розетки и прикасаться к работающим электроприборам.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 — электричество опасно, а правила электробезопасности просты! Берегите себя и своих близких!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13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BB2D7B65B59A47A7B28FE969459C42" ma:contentTypeVersion="1" ma:contentTypeDescription="Создание документа." ma:contentTypeScope="" ma:versionID="87a8eaa257bd73a850cd1bc909ff1b9a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B73ED4-F018-470C-9450-C8618F75DDA5}"/>
</file>

<file path=customXml/itemProps2.xml><?xml version="1.0" encoding="utf-8"?>
<ds:datastoreItem xmlns:ds="http://schemas.openxmlformats.org/officeDocument/2006/customXml" ds:itemID="{029A1385-85F2-4B32-9D92-F38200095E30}"/>
</file>

<file path=customXml/itemProps3.xml><?xml version="1.0" encoding="utf-8"?>
<ds:datastoreItem xmlns:ds="http://schemas.openxmlformats.org/officeDocument/2006/customXml" ds:itemID="{87FBD2C0-261A-4ABC-B08E-2B75935537F0}"/>
</file>

<file path=docProps/app.xml><?xml version="1.0" encoding="utf-8"?>
<Properties xmlns="http://schemas.openxmlformats.org/officeDocument/2006/extended-properties" xmlns:vt="http://schemas.openxmlformats.org/officeDocument/2006/docPropsVTypes">
  <TotalTime>23791</TotalTime>
  <Words>247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PF Din Text Cond Pro Medium</vt:lpstr>
      <vt:lpstr>PF DinDisplay Pro Light</vt:lpstr>
      <vt:lpstr>PFDinTextCondPro-Medium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Гордиенко Виталий Олегович</dc:creator>
  <cp:lastModifiedBy>Пакуева Ольга Николаевна</cp:lastModifiedBy>
  <cp:revision>1345</cp:revision>
  <cp:lastPrinted>2022-07-06T08:10:25Z</cp:lastPrinted>
  <dcterms:created xsi:type="dcterms:W3CDTF">2020-03-29T19:48:51Z</dcterms:created>
  <dcterms:modified xsi:type="dcterms:W3CDTF">2022-07-07T05:03:23Z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0x010100E2BB2D7B65B59A47A7B28FE969459C42</vt:lpwstr>
  </property>
</Properties>
</file>