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19.08.2024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ЛАГЕРЬ 2024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0432" t="31250" r="49670" b="29687"/>
          <a:stretch>
            <a:fillRect/>
          </a:stretch>
        </p:blipFill>
        <p:spPr bwMode="auto">
          <a:xfrm>
            <a:off x="214282" y="1714488"/>
            <a:ext cx="869516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304323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8 день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14686"/>
            <a:ext cx="8572528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Утро </a:t>
            </a:r>
            <a:r>
              <a:rPr lang="ru-RU" dirty="0" smtClean="0"/>
              <a:t>началось с увлекательной зарядки и конечно же немного </a:t>
            </a:r>
            <a:r>
              <a:rPr lang="ru-RU" dirty="0" smtClean="0"/>
              <a:t>игр. Ребятам </a:t>
            </a:r>
            <a:r>
              <a:rPr lang="ru-RU" dirty="0" smtClean="0"/>
              <a:t>очень понравилось познавательное мероприятие об истории поселка Островское , много узнали о достопримечательностях района , а также поговорили о творчестве Бориса </a:t>
            </a:r>
            <a:r>
              <a:rPr lang="ru-RU" dirty="0" err="1" smtClean="0"/>
              <a:t>Кустодиева</a:t>
            </a:r>
            <a:r>
              <a:rPr lang="ru-RU" dirty="0" smtClean="0"/>
              <a:t>. По завершению дети нарисовали аллею , въезд в Островское!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5256" t="32226" r="37957" b="26758"/>
          <a:stretch>
            <a:fillRect/>
          </a:stretch>
        </p:blipFill>
        <p:spPr bwMode="auto">
          <a:xfrm>
            <a:off x="3714744" y="214290"/>
            <a:ext cx="467238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72074"/>
            <a:ext cx="8229600" cy="725470"/>
          </a:xfrm>
        </p:spPr>
        <p:txBody>
          <a:bodyPr>
            <a:noAutofit/>
          </a:bodyPr>
          <a:lstStyle/>
          <a:p>
            <a:r>
              <a:rPr lang="ru-RU" sz="8000" dirty="0" smtClean="0"/>
              <a:t>9 день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"В стране дорожных </a:t>
            </a:r>
            <a:r>
              <a:rPr lang="ru-RU" sz="2800" dirty="0" smtClean="0"/>
              <a:t>знаков«. В </a:t>
            </a:r>
            <a:r>
              <a:rPr lang="ru-RU" sz="2800" dirty="0" smtClean="0"/>
              <a:t>лагере прошло мероприятие по ПДД</a:t>
            </a:r>
            <a:r>
              <a:rPr lang="ru-RU" sz="2800" dirty="0" smtClean="0"/>
              <a:t>. На </a:t>
            </a:r>
            <a:r>
              <a:rPr lang="ru-RU" sz="2800" dirty="0" smtClean="0"/>
              <a:t>встречу с ребятами пришёл начальник отделения ГИБДД МО МВД России Островский Крюков Е. В..</a:t>
            </a:r>
            <a:br>
              <a:rPr lang="ru-RU" sz="2800" dirty="0" smtClean="0"/>
            </a:br>
            <a:r>
              <a:rPr lang="ru-RU" sz="2800" dirty="0" smtClean="0"/>
              <a:t>Детям раздали </a:t>
            </a:r>
            <a:r>
              <a:rPr lang="ru-RU" sz="2800" dirty="0" smtClean="0"/>
              <a:t>памятки</a:t>
            </a:r>
            <a:r>
              <a:rPr lang="ru-RU" sz="2800" dirty="0" smtClean="0"/>
              <a:t>, </a:t>
            </a:r>
            <a:r>
              <a:rPr lang="ru-RU" sz="2800" dirty="0" smtClean="0"/>
              <a:t>провели  </a:t>
            </a:r>
            <a:r>
              <a:rPr lang="ru-RU" sz="2800" dirty="0" smtClean="0"/>
              <a:t>совместно акцию "На дороге чужих детей не бывает", сделали светоотражающий брелок 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25256" t="24414" r="37408" b="36523"/>
          <a:stretch>
            <a:fillRect/>
          </a:stretch>
        </p:blipFill>
        <p:spPr bwMode="auto">
          <a:xfrm>
            <a:off x="4357686" y="3929066"/>
            <a:ext cx="4286280" cy="252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71942"/>
            <a:ext cx="8229600" cy="1143000"/>
          </a:xfrm>
        </p:spPr>
        <p:txBody>
          <a:bodyPr/>
          <a:lstStyle/>
          <a:p>
            <a:r>
              <a:rPr lang="ru-RU" dirty="0" smtClean="0"/>
              <a:t>10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лагере ребята </a:t>
            </a:r>
            <a:r>
              <a:rPr lang="ru-RU" sz="2800" dirty="0" smtClean="0"/>
              <a:t>подружились</a:t>
            </a:r>
            <a:r>
              <a:rPr lang="ru-RU" sz="2800" dirty="0" smtClean="0"/>
              <a:t>, участвовали в различных мероприятиях, </a:t>
            </a:r>
            <a:r>
              <a:rPr lang="ru-RU" sz="2800" dirty="0" smtClean="0"/>
              <a:t>конкурсах</a:t>
            </a:r>
            <a:r>
              <a:rPr lang="ru-RU" sz="2800" dirty="0" smtClean="0"/>
              <a:t>, подвели итоги </a:t>
            </a:r>
            <a:r>
              <a:rPr lang="ru-RU" sz="2800" dirty="0" smtClean="0"/>
              <a:t>смены. Прошло </a:t>
            </a:r>
            <a:r>
              <a:rPr lang="ru-RU" sz="2800" dirty="0" smtClean="0"/>
              <a:t>спортивное мероприятие посвященное Дню Российского флага "Спортивный Я - спортивная Россия!</a:t>
            </a:r>
            <a:endParaRPr lang="ru-RU" sz="2800" dirty="0"/>
          </a:p>
        </p:txBody>
      </p:sp>
      <p:sp>
        <p:nvSpPr>
          <p:cNvPr id="1026" name="AutoShape 2" descr="https://sun9-47.userapi.com/impg/vHojOniS7NPgnV60xrwz0zWf--FvD_twoxTfFA/jxHuMosKmhk.jpg?size=1280x960&amp;quality=95&amp;sign=1d5d1b9d27cc484c680229cfd6ad7f87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47.userapi.com/impg/vHojOniS7NPgnV60xrwz0zWf--FvD_twoxTfFA/jxHuMosKmhk.jpg?size=1280x960&amp;quality=95&amp;sign=1d5d1b9d27cc484c680229cfd6ad7f87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l="25256" t="45898" r="37957" b="20898"/>
          <a:stretch>
            <a:fillRect/>
          </a:stretch>
        </p:blipFill>
        <p:spPr bwMode="auto">
          <a:xfrm>
            <a:off x="2714612" y="3071810"/>
            <a:ext cx="5986084" cy="321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ЭТО 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786214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 err="1" smtClean="0"/>
              <a:t>Дурандина</a:t>
            </a:r>
            <a:r>
              <a:rPr lang="ru-RU" dirty="0" smtClean="0"/>
              <a:t> Милана</a:t>
            </a:r>
          </a:p>
          <a:p>
            <a:r>
              <a:rPr lang="ru-RU" dirty="0" err="1" smtClean="0"/>
              <a:t>Дурандин</a:t>
            </a:r>
            <a:r>
              <a:rPr lang="ru-RU" dirty="0" smtClean="0"/>
              <a:t>  Дмитрий</a:t>
            </a:r>
          </a:p>
          <a:p>
            <a:r>
              <a:rPr lang="ru-RU" dirty="0" smtClean="0"/>
              <a:t>Соболев Владислав</a:t>
            </a:r>
          </a:p>
          <a:p>
            <a:r>
              <a:rPr lang="ru-RU" dirty="0" err="1" smtClean="0"/>
              <a:t>Маширова</a:t>
            </a:r>
            <a:r>
              <a:rPr lang="ru-RU" dirty="0" smtClean="0"/>
              <a:t> Александра</a:t>
            </a:r>
          </a:p>
          <a:p>
            <a:r>
              <a:rPr lang="ru-RU" dirty="0" smtClean="0"/>
              <a:t>Иванова Елизавета</a:t>
            </a:r>
          </a:p>
          <a:p>
            <a:r>
              <a:rPr lang="ru-RU" dirty="0" smtClean="0"/>
              <a:t>Тихомирова Виктория</a:t>
            </a:r>
          </a:p>
          <a:p>
            <a:r>
              <a:rPr lang="ru-RU" dirty="0" err="1" smtClean="0"/>
              <a:t>Чекодаев</a:t>
            </a:r>
            <a:r>
              <a:rPr lang="ru-RU" dirty="0" smtClean="0"/>
              <a:t> Николай</a:t>
            </a:r>
          </a:p>
          <a:p>
            <a:r>
              <a:rPr lang="ru-RU" dirty="0" err="1" smtClean="0"/>
              <a:t>Раев</a:t>
            </a:r>
            <a:r>
              <a:rPr lang="ru-RU" dirty="0" smtClean="0"/>
              <a:t> Максим</a:t>
            </a:r>
          </a:p>
          <a:p>
            <a:r>
              <a:rPr lang="ru-RU" dirty="0" smtClean="0"/>
              <a:t>Орехова Диана</a:t>
            </a:r>
          </a:p>
          <a:p>
            <a:r>
              <a:rPr lang="ru-RU" dirty="0" smtClean="0"/>
              <a:t>Доценко Татьяна</a:t>
            </a:r>
          </a:p>
          <a:p>
            <a:endParaRPr lang="ru-RU" dirty="0" smtClean="0"/>
          </a:p>
          <a:p>
            <a:r>
              <a:rPr lang="ru-RU" dirty="0" err="1" smtClean="0"/>
              <a:t>Сереберцева</a:t>
            </a:r>
            <a:r>
              <a:rPr lang="ru-RU" dirty="0" smtClean="0"/>
              <a:t> </a:t>
            </a:r>
            <a:r>
              <a:rPr lang="ru-RU" dirty="0" smtClean="0"/>
              <a:t>Алла</a:t>
            </a:r>
          </a:p>
          <a:p>
            <a:r>
              <a:rPr lang="ru-RU" dirty="0" smtClean="0"/>
              <a:t>Смирнова Юлия</a:t>
            </a:r>
          </a:p>
          <a:p>
            <a:r>
              <a:rPr lang="ru-RU" dirty="0" smtClean="0"/>
              <a:t>Морозов Илья</a:t>
            </a:r>
          </a:p>
          <a:p>
            <a:r>
              <a:rPr lang="ru-RU" dirty="0" smtClean="0"/>
              <a:t>Сапогова Анна</a:t>
            </a:r>
          </a:p>
          <a:p>
            <a:r>
              <a:rPr lang="ru-RU" dirty="0" err="1" smtClean="0"/>
              <a:t>Земов</a:t>
            </a:r>
            <a:r>
              <a:rPr lang="ru-RU" dirty="0" smtClean="0"/>
              <a:t> Макар</a:t>
            </a:r>
          </a:p>
          <a:p>
            <a:r>
              <a:rPr lang="ru-RU" dirty="0" err="1" smtClean="0"/>
              <a:t>Земова</a:t>
            </a:r>
            <a:r>
              <a:rPr lang="ru-RU" dirty="0" smtClean="0"/>
              <a:t> Екатерина</a:t>
            </a:r>
          </a:p>
          <a:p>
            <a:r>
              <a:rPr lang="ru-RU" dirty="0" err="1" smtClean="0"/>
              <a:t>Частухина</a:t>
            </a:r>
            <a:r>
              <a:rPr lang="ru-RU" dirty="0" smtClean="0"/>
              <a:t> Наталья</a:t>
            </a:r>
          </a:p>
          <a:p>
            <a:r>
              <a:rPr lang="ru-RU" dirty="0" smtClean="0"/>
              <a:t>Сапогов Иван</a:t>
            </a:r>
          </a:p>
          <a:p>
            <a:r>
              <a:rPr lang="ru-RU" dirty="0" err="1" smtClean="0"/>
              <a:t>Галашева</a:t>
            </a:r>
            <a:r>
              <a:rPr lang="ru-RU" dirty="0" smtClean="0"/>
              <a:t> Мария</a:t>
            </a:r>
          </a:p>
          <a:p>
            <a:r>
              <a:rPr lang="ru-RU" dirty="0" err="1" smtClean="0"/>
              <a:t>Галашева</a:t>
            </a:r>
            <a:r>
              <a:rPr lang="ru-RU" dirty="0" smtClean="0"/>
              <a:t> </a:t>
            </a:r>
            <a:r>
              <a:rPr lang="ru-RU" dirty="0" err="1" smtClean="0"/>
              <a:t>Анфея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3857652" cy="1857388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1 день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3574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5 </a:t>
            </a:r>
            <a:r>
              <a:rPr lang="ru-RU" dirty="0" smtClean="0"/>
              <a:t>августа состоялось открытие детского летнего лагеря "Тридевятое царство». В первый день в лагере ребята познакомились с правилами поведения, просмотрели обучающие ролики по правилам здорового питания, сделали веселых ёжиков из макарон и поиграли в подвижные игры. Этот день подарил детям незабываемые впечатления и положительные эмоции.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25256" t="25390" r="37408" b="15039"/>
          <a:stretch>
            <a:fillRect/>
          </a:stretch>
        </p:blipFill>
        <p:spPr bwMode="auto">
          <a:xfrm>
            <a:off x="4572000" y="3143248"/>
            <a:ext cx="3739369" cy="33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8229600" cy="725470"/>
          </a:xfrm>
        </p:spPr>
        <p:txBody>
          <a:bodyPr>
            <a:noAutofit/>
          </a:bodyPr>
          <a:lstStyle/>
          <a:p>
            <a:r>
              <a:rPr lang="ru-RU" sz="9600" dirty="0" smtClean="0"/>
              <a:t>2 день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14313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Второй день в лагере " Тридевятое царство" прошёл под девизом "День дружбы".</a:t>
            </a:r>
            <a:br>
              <a:rPr lang="ru-RU" dirty="0" smtClean="0"/>
            </a:br>
            <a:r>
              <a:rPr lang="ru-RU" dirty="0" smtClean="0"/>
              <a:t>Насыщенный день и море эмоций: экскурсия в музей, плетение " браслета "дружбы", просмотр мультфильма "Друг в беде не бросит", игры, беседы и многое другое.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5256" t="26367" r="37957" b="31640"/>
          <a:stretch>
            <a:fillRect/>
          </a:stretch>
        </p:blipFill>
        <p:spPr bwMode="auto">
          <a:xfrm>
            <a:off x="3842668" y="3071810"/>
            <a:ext cx="478634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8572528" cy="1439850"/>
          </a:xfrm>
        </p:spPr>
        <p:txBody>
          <a:bodyPr>
            <a:noAutofit/>
          </a:bodyPr>
          <a:lstStyle/>
          <a:p>
            <a:r>
              <a:rPr lang="ru-RU" sz="9600" dirty="0" smtClean="0"/>
              <a:t>3 день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Третий день в лагере под названием "День </a:t>
            </a:r>
            <a:r>
              <a:rPr lang="ru-RU" dirty="0" err="1" smtClean="0"/>
              <a:t>селфи</a:t>
            </a:r>
            <a:r>
              <a:rPr lang="ru-RU" dirty="0" smtClean="0"/>
              <a:t>". </a:t>
            </a:r>
            <a:r>
              <a:rPr lang="ru-RU" dirty="0" err="1" smtClean="0"/>
              <a:t>Квест</a:t>
            </a:r>
            <a:r>
              <a:rPr lang="ru-RU" dirty="0" smtClean="0"/>
              <a:t> игра: отгадай песню, викторина, повтори фото, поставь бутылочку. Экскурсия в музей. </a:t>
            </a:r>
            <a:r>
              <a:rPr lang="ru-RU" dirty="0" err="1" smtClean="0"/>
              <a:t>Аквагримм</a:t>
            </a:r>
            <a:r>
              <a:rPr lang="ru-RU" dirty="0" smtClean="0"/>
              <a:t> всем понравился, и конечно замечательные фотографии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5256" t="34180" r="38506" b="14062"/>
          <a:stretch>
            <a:fillRect/>
          </a:stretch>
        </p:blipFill>
        <p:spPr bwMode="auto">
          <a:xfrm>
            <a:off x="4143372" y="3143248"/>
            <a:ext cx="4214842" cy="338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3114668" cy="1143000"/>
          </a:xfrm>
        </p:spPr>
        <p:txBody>
          <a:bodyPr/>
          <a:lstStyle/>
          <a:p>
            <a:pPr algn="ctr"/>
            <a:r>
              <a:rPr lang="ru-RU" dirty="0" smtClean="0"/>
              <a:t>4 день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День </a:t>
            </a:r>
            <a:r>
              <a:rPr lang="ru-RU" dirty="0" err="1" smtClean="0"/>
              <a:t>книгоманов</a:t>
            </a:r>
            <a:r>
              <a:rPr lang="ru-RU" dirty="0" smtClean="0"/>
              <a:t>. Экскурсия в библиотеку.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C:\Users\admin\Downloads\IMG_20240812_095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7999" y="-7277100"/>
            <a:ext cx="3202847" cy="1800000"/>
          </a:xfrm>
          <a:prstGeom prst="rect">
            <a:avLst/>
          </a:prstGeom>
          <a:noFill/>
        </p:spPr>
      </p:pic>
      <p:pic>
        <p:nvPicPr>
          <p:cNvPr id="6149" name="Picture 5" descr="C:\Users\admin\Downloads\IMG_20240812_095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7999" y="-7277100"/>
            <a:ext cx="3202847" cy="1800000"/>
          </a:xfrm>
          <a:prstGeom prst="rect">
            <a:avLst/>
          </a:prstGeom>
          <a:noFill/>
        </p:spPr>
      </p:pic>
      <p:pic>
        <p:nvPicPr>
          <p:cNvPr id="6150" name="Picture 6" descr="C:\Users\admin\Downloads\IMG_20240812_10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477999" y="-7277100"/>
            <a:ext cx="3202847" cy="180000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l="15555" t="21157" r="13988" b="7233"/>
          <a:stretch>
            <a:fillRect/>
          </a:stretch>
        </p:blipFill>
        <p:spPr bwMode="auto">
          <a:xfrm>
            <a:off x="5643570" y="571480"/>
            <a:ext cx="2286016" cy="13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 l="24158" t="33203" r="13250" b="10156"/>
          <a:stretch>
            <a:fillRect/>
          </a:stretch>
        </p:blipFill>
        <p:spPr bwMode="auto">
          <a:xfrm>
            <a:off x="2815609" y="2643182"/>
            <a:ext cx="58973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 l="39568" t="26562" r="36823" b="14844"/>
          <a:stretch>
            <a:fillRect/>
          </a:stretch>
        </p:blipFill>
        <p:spPr bwMode="auto">
          <a:xfrm>
            <a:off x="642910" y="2681393"/>
            <a:ext cx="2071702" cy="28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229600" cy="725470"/>
          </a:xfrm>
        </p:spPr>
        <p:txBody>
          <a:bodyPr>
            <a:noAutofit/>
          </a:bodyPr>
          <a:lstStyle/>
          <a:p>
            <a:r>
              <a:rPr lang="ru-RU" sz="6000" dirty="0" smtClean="0"/>
              <a:t>5  день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7860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День игротеки прошел сегодня в лагере, ребята вместе с педагогами прошли викторину "Символы России , прошли спортивные состязания , и приняли участие в конкурсе "</a:t>
            </a:r>
            <a:r>
              <a:rPr lang="ru-RU" dirty="0" err="1" smtClean="0"/>
              <a:t>Легоконструирование</a:t>
            </a:r>
            <a:r>
              <a:rPr lang="ru-RU" dirty="0" smtClean="0"/>
              <a:t>", а за выполненные задания получали звезды! Ребята остались довольны результатом 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5256" t="35156" r="37957" b="33594"/>
          <a:stretch>
            <a:fillRect/>
          </a:stretch>
        </p:blipFill>
        <p:spPr bwMode="auto">
          <a:xfrm>
            <a:off x="2643174" y="3571876"/>
            <a:ext cx="6000792" cy="286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29600" cy="725470"/>
          </a:xfrm>
        </p:spPr>
        <p:txBody>
          <a:bodyPr>
            <a:noAutofit/>
          </a:bodyPr>
          <a:lstStyle/>
          <a:p>
            <a:r>
              <a:rPr lang="ru-RU" sz="8800" dirty="0" smtClean="0"/>
              <a:t>6 день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2786081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лагере прошло </a:t>
            </a:r>
            <a:r>
              <a:rPr lang="ru-RU" dirty="0" smtClean="0"/>
              <a:t>захватывающее событие – шашечный турнир, который привлек множество участников разного возраста. Каждый участник смог почувствовать азарт сражения за победу, и это событие оставит незабываемые воспоминания у всех его участников!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25256" t="26367" r="37408" b="15039"/>
          <a:stretch>
            <a:fillRect/>
          </a:stretch>
        </p:blipFill>
        <p:spPr bwMode="auto">
          <a:xfrm>
            <a:off x="3786182" y="3214686"/>
            <a:ext cx="478468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14338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7 день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2114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Дни в лагере пролетают интересно и </a:t>
            </a:r>
            <a:r>
              <a:rPr lang="ru-RU" sz="2800" dirty="0" smtClean="0"/>
              <a:t>быстро</a:t>
            </a:r>
            <a:r>
              <a:rPr lang="ru-RU" sz="2800" dirty="0" smtClean="0"/>
              <a:t>. </a:t>
            </a:r>
            <a:endParaRPr lang="ru-RU" sz="2800" dirty="0" smtClean="0"/>
          </a:p>
          <a:p>
            <a:r>
              <a:rPr lang="ru-RU" sz="2800" dirty="0" smtClean="0"/>
              <a:t> Очень </a:t>
            </a:r>
            <a:r>
              <a:rPr lang="ru-RU" sz="2800" dirty="0" smtClean="0"/>
              <a:t>понравилось в гостях в Музее им. Б. М. </a:t>
            </a:r>
            <a:r>
              <a:rPr lang="ru-RU" sz="2800" dirty="0" err="1" smtClean="0"/>
              <a:t>Кустодиева</a:t>
            </a:r>
            <a:r>
              <a:rPr lang="ru-RU" sz="2800" dirty="0" smtClean="0"/>
              <a:t>. 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293" t="34375" r="37921" b="20703"/>
          <a:stretch>
            <a:fillRect/>
          </a:stretch>
        </p:blipFill>
        <p:spPr bwMode="auto">
          <a:xfrm>
            <a:off x="3428992" y="2786057"/>
            <a:ext cx="5286412" cy="36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DF85F6395D8B45B3FF4B1EF0885F60" ma:contentTypeVersion="0" ma:contentTypeDescription="Создание документа." ma:contentTypeScope="" ma:versionID="4670bb44cf6615e6ca47830261c3a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587589-65AB-40A5-A942-3D1749F15610}"/>
</file>

<file path=customXml/itemProps2.xml><?xml version="1.0" encoding="utf-8"?>
<ds:datastoreItem xmlns:ds="http://schemas.openxmlformats.org/officeDocument/2006/customXml" ds:itemID="{15FD1F14-AF30-4D03-88A2-EF0238F884D5}"/>
</file>

<file path=customXml/itemProps3.xml><?xml version="1.0" encoding="utf-8"?>
<ds:datastoreItem xmlns:ds="http://schemas.openxmlformats.org/officeDocument/2006/customXml" ds:itemID="{D4B7103C-5E4C-4184-95F8-42E8EEFB3F8D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267</Words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ЛАГЕРЬ 2024 </vt:lpstr>
      <vt:lpstr>ЭТО МЫ</vt:lpstr>
      <vt:lpstr>1 день</vt:lpstr>
      <vt:lpstr>2 день</vt:lpstr>
      <vt:lpstr>3 день</vt:lpstr>
      <vt:lpstr>4 день</vt:lpstr>
      <vt:lpstr>5  день</vt:lpstr>
      <vt:lpstr>6 день</vt:lpstr>
      <vt:lpstr>7 день</vt:lpstr>
      <vt:lpstr>8 день</vt:lpstr>
      <vt:lpstr>9 день</vt:lpstr>
      <vt:lpstr>10 день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ЛАГЕРЬ 2024 </dc:title>
  <dc:creator>admin</dc:creator>
  <cp:lastModifiedBy>admin</cp:lastModifiedBy>
  <cp:revision>1</cp:revision>
  <dcterms:created xsi:type="dcterms:W3CDTF">2024-08-19T11:47:46Z</dcterms:created>
  <dcterms:modified xsi:type="dcterms:W3CDTF">2024-08-19T12:53:16Z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0x01010041DF85F6395D8B45B3FF4B1EF0885F60</vt:lpwstr>
  </property>
</Properties>
</file>