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4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7" r:id="rId1"/>
  </p:sldMasterIdLst>
  <p:notesMasterIdLst>
    <p:notesMasterId r:id="rId14"/>
  </p:notesMasterIdLst>
  <p:sldIdLst>
    <p:sldId id="286" r:id="rId2"/>
    <p:sldId id="295" r:id="rId3"/>
    <p:sldId id="299" r:id="rId4"/>
    <p:sldId id="300" r:id="rId5"/>
    <p:sldId id="301" r:id="rId6"/>
    <p:sldId id="302" r:id="rId7"/>
    <p:sldId id="303" r:id="rId8"/>
    <p:sldId id="304" r:id="rId9"/>
    <p:sldId id="309" r:id="rId10"/>
    <p:sldId id="311" r:id="rId11"/>
    <p:sldId id="310" r:id="rId12"/>
    <p:sldId id="298" r:id="rId13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1C1C1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 snapToGrid="0">
      <p:cViewPr>
        <p:scale>
          <a:sx n="90" d="100"/>
          <a:sy n="90" d="100"/>
        </p:scale>
        <p:origin x="-99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E3D084-167E-40C2-8659-44E1F404BCF4}" type="doc">
      <dgm:prSet loTypeId="urn:microsoft.com/office/officeart/2005/8/layout/vList3#1" loCatId="list" qsTypeId="urn:microsoft.com/office/officeart/2005/8/quickstyle/3d1" qsCatId="3D" csTypeId="urn:microsoft.com/office/officeart/2005/8/colors/accent1_2" csCatId="accent1" phldr="1"/>
      <dgm:spPr/>
    </dgm:pt>
    <dgm:pt modelId="{CBC19750-790B-492F-AE2C-FE70C1FB7966}">
      <dgm:prSet phldrT="[Текст]"/>
      <dgm:spPr/>
      <dgm:t>
        <a:bodyPr/>
        <a:lstStyle/>
        <a:p>
          <a:r>
            <a:rPr lang="ru-RU" b="1" dirty="0" smtClean="0"/>
            <a:t>Приводят Стандарты в соответствие Федеральному закону «Об образовании в Российской Федерации»</a:t>
          </a:r>
          <a:endParaRPr lang="ru-RU" b="1" dirty="0"/>
        </a:p>
      </dgm:t>
    </dgm:pt>
    <dgm:pt modelId="{CB2C71FB-1047-4A96-B3D6-FC8437B1FF3B}" type="parTrans" cxnId="{034BFC3A-C1B8-4750-842E-85C5ECCFEA51}">
      <dgm:prSet/>
      <dgm:spPr/>
      <dgm:t>
        <a:bodyPr/>
        <a:lstStyle/>
        <a:p>
          <a:endParaRPr lang="ru-RU"/>
        </a:p>
      </dgm:t>
    </dgm:pt>
    <dgm:pt modelId="{E061FDF9-BBAA-4C5B-9846-0E4DDD2A904A}" type="sibTrans" cxnId="{034BFC3A-C1B8-4750-842E-85C5ECCFEA51}">
      <dgm:prSet/>
      <dgm:spPr/>
      <dgm:t>
        <a:bodyPr/>
        <a:lstStyle/>
        <a:p>
          <a:endParaRPr lang="ru-RU"/>
        </a:p>
      </dgm:t>
    </dgm:pt>
    <dgm:pt modelId="{EE203329-2D29-490D-A1E9-5CA2FF90974D}">
      <dgm:prSet phldrT="[Текст]"/>
      <dgm:spPr/>
      <dgm:t>
        <a:bodyPr/>
        <a:lstStyle/>
        <a:p>
          <a:r>
            <a:rPr lang="ru-RU" b="1" dirty="0" smtClean="0"/>
            <a:t>Устанавливают вариативность сроков реализации программ (не только в сторону увеличения, но и в сторону сокращения)</a:t>
          </a:r>
          <a:endParaRPr lang="ru-RU" b="1" dirty="0"/>
        </a:p>
      </dgm:t>
    </dgm:pt>
    <dgm:pt modelId="{4F2B0019-D9C6-46B1-A32E-77CFFE4BA668}" type="parTrans" cxnId="{210988BB-8A13-4E42-9438-D737F0D254B4}">
      <dgm:prSet/>
      <dgm:spPr/>
      <dgm:t>
        <a:bodyPr/>
        <a:lstStyle/>
        <a:p>
          <a:endParaRPr lang="ru-RU"/>
        </a:p>
      </dgm:t>
    </dgm:pt>
    <dgm:pt modelId="{FA75D23D-2C94-4BEE-B48B-24356280AF56}" type="sibTrans" cxnId="{210988BB-8A13-4E42-9438-D737F0D254B4}">
      <dgm:prSet/>
      <dgm:spPr/>
      <dgm:t>
        <a:bodyPr/>
        <a:lstStyle/>
        <a:p>
          <a:endParaRPr lang="ru-RU"/>
        </a:p>
      </dgm:t>
    </dgm:pt>
    <dgm:pt modelId="{D6277EE2-AE61-4110-8EAD-70D18264520A}">
      <dgm:prSet phldrT="[Текст]"/>
      <dgm:spPr/>
      <dgm:t>
        <a:bodyPr/>
        <a:lstStyle/>
        <a:p>
          <a:r>
            <a:rPr lang="ru-RU" b="1" dirty="0" smtClean="0"/>
            <a:t>Детализируют условия реализации образовательных программ</a:t>
          </a:r>
          <a:endParaRPr lang="ru-RU" b="1" dirty="0"/>
        </a:p>
      </dgm:t>
    </dgm:pt>
    <dgm:pt modelId="{3055115A-6549-4CAD-9C11-32C8367A7B95}" type="parTrans" cxnId="{EE53B479-323C-4319-9B93-CA4EC931BC50}">
      <dgm:prSet/>
      <dgm:spPr/>
      <dgm:t>
        <a:bodyPr/>
        <a:lstStyle/>
        <a:p>
          <a:endParaRPr lang="ru-RU"/>
        </a:p>
      </dgm:t>
    </dgm:pt>
    <dgm:pt modelId="{4F3A2CA1-4EC7-4D81-9F26-FAA2A86CD2BD}" type="sibTrans" cxnId="{EE53B479-323C-4319-9B93-CA4EC931BC50}">
      <dgm:prSet/>
      <dgm:spPr/>
      <dgm:t>
        <a:bodyPr/>
        <a:lstStyle/>
        <a:p>
          <a:endParaRPr lang="ru-RU"/>
        </a:p>
      </dgm:t>
    </dgm:pt>
    <dgm:pt modelId="{1665B3FA-C92F-4DF7-83CF-C8CDEA0ACCCA}">
      <dgm:prSet phldrT="[Текст]"/>
      <dgm:spPr/>
      <dgm:t>
        <a:bodyPr/>
        <a:lstStyle/>
        <a:p>
          <a:r>
            <a:rPr lang="ru-RU" b="1" dirty="0" smtClean="0"/>
            <a:t>Конкретизированные результаты систематизированы</a:t>
          </a:r>
          <a:endParaRPr lang="ru-RU" b="1" dirty="0"/>
        </a:p>
      </dgm:t>
    </dgm:pt>
    <dgm:pt modelId="{9FF1AC6C-D5A4-4349-8FB8-BDD8A58280E9}" type="parTrans" cxnId="{57F313DB-8548-42FB-8E30-13FA1E703448}">
      <dgm:prSet/>
      <dgm:spPr/>
      <dgm:t>
        <a:bodyPr/>
        <a:lstStyle/>
        <a:p>
          <a:endParaRPr lang="ru-RU"/>
        </a:p>
      </dgm:t>
    </dgm:pt>
    <dgm:pt modelId="{E55062A5-A954-4612-81FC-29154B57D580}" type="sibTrans" cxnId="{57F313DB-8548-42FB-8E30-13FA1E703448}">
      <dgm:prSet/>
      <dgm:spPr/>
      <dgm:t>
        <a:bodyPr/>
        <a:lstStyle/>
        <a:p>
          <a:endParaRPr lang="ru-RU"/>
        </a:p>
      </dgm:t>
    </dgm:pt>
    <dgm:pt modelId="{E4D5B25E-E548-42A5-8D86-F5A0AB08AB43}">
      <dgm:prSet phldrT="[Текст]"/>
      <dgm:spPr/>
      <dgm:t>
        <a:bodyPr/>
        <a:lstStyle/>
        <a:p>
          <a:r>
            <a:rPr lang="ru-RU" b="1" dirty="0" smtClean="0"/>
            <a:t>Оптимизированы требования к основной образовательной программе и рабочей программе</a:t>
          </a:r>
          <a:endParaRPr lang="ru-RU" b="1" dirty="0"/>
        </a:p>
      </dgm:t>
    </dgm:pt>
    <dgm:pt modelId="{BE40DE07-E645-47D4-8656-ABF007EAADBB}" type="parTrans" cxnId="{398197C9-7390-4486-A1CE-A74A47C84D74}">
      <dgm:prSet/>
      <dgm:spPr/>
      <dgm:t>
        <a:bodyPr/>
        <a:lstStyle/>
        <a:p>
          <a:endParaRPr lang="ru-RU"/>
        </a:p>
      </dgm:t>
    </dgm:pt>
    <dgm:pt modelId="{8425DE50-BBA1-4C0C-983B-168309374758}" type="sibTrans" cxnId="{398197C9-7390-4486-A1CE-A74A47C84D74}">
      <dgm:prSet/>
      <dgm:spPr/>
      <dgm:t>
        <a:bodyPr/>
        <a:lstStyle/>
        <a:p>
          <a:endParaRPr lang="ru-RU"/>
        </a:p>
      </dgm:t>
    </dgm:pt>
    <dgm:pt modelId="{436A8D63-25FA-4B2F-9A8A-7725281433DA}" type="pres">
      <dgm:prSet presAssocID="{E1E3D084-167E-40C2-8659-44E1F404BCF4}" presName="linearFlow" presStyleCnt="0">
        <dgm:presLayoutVars>
          <dgm:dir/>
          <dgm:resizeHandles val="exact"/>
        </dgm:presLayoutVars>
      </dgm:prSet>
      <dgm:spPr/>
    </dgm:pt>
    <dgm:pt modelId="{245634B0-5FCA-4431-9B4F-D20447BC7E81}" type="pres">
      <dgm:prSet presAssocID="{CBC19750-790B-492F-AE2C-FE70C1FB7966}" presName="composite" presStyleCnt="0"/>
      <dgm:spPr/>
    </dgm:pt>
    <dgm:pt modelId="{D70063F8-C528-483C-AD20-4E7A89AC5203}" type="pres">
      <dgm:prSet presAssocID="{CBC19750-790B-492F-AE2C-FE70C1FB7966}" presName="imgShp" presStyleLbl="fgImgPlace1" presStyleIdx="0" presStyleCnt="5"/>
      <dgm:spPr/>
    </dgm:pt>
    <dgm:pt modelId="{4A85AF50-5745-462E-B3F5-F5BB1FF3D929}" type="pres">
      <dgm:prSet presAssocID="{CBC19750-790B-492F-AE2C-FE70C1FB7966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9BA2B-276F-42F7-AD86-F7ED9361CF8C}" type="pres">
      <dgm:prSet presAssocID="{E061FDF9-BBAA-4C5B-9846-0E4DDD2A904A}" presName="spacing" presStyleCnt="0"/>
      <dgm:spPr/>
    </dgm:pt>
    <dgm:pt modelId="{E852979E-A0D6-4907-B3B7-294B85BE65AB}" type="pres">
      <dgm:prSet presAssocID="{EE203329-2D29-490D-A1E9-5CA2FF90974D}" presName="composite" presStyleCnt="0"/>
      <dgm:spPr/>
    </dgm:pt>
    <dgm:pt modelId="{882EBED3-67CB-48C0-9A8A-CF00ECABFA2F}" type="pres">
      <dgm:prSet presAssocID="{EE203329-2D29-490D-A1E9-5CA2FF90974D}" presName="imgShp" presStyleLbl="fgImgPlace1" presStyleIdx="1" presStyleCnt="5"/>
      <dgm:spPr/>
    </dgm:pt>
    <dgm:pt modelId="{CEAB6048-6E47-4424-9B83-5B1CC3B5BE94}" type="pres">
      <dgm:prSet presAssocID="{EE203329-2D29-490D-A1E9-5CA2FF90974D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997F9-FEF7-4485-8866-D6DA3A69784E}" type="pres">
      <dgm:prSet presAssocID="{FA75D23D-2C94-4BEE-B48B-24356280AF56}" presName="spacing" presStyleCnt="0"/>
      <dgm:spPr/>
    </dgm:pt>
    <dgm:pt modelId="{62FB1515-98BD-4214-B2A9-8FB78AE476D6}" type="pres">
      <dgm:prSet presAssocID="{D6277EE2-AE61-4110-8EAD-70D18264520A}" presName="composite" presStyleCnt="0"/>
      <dgm:spPr/>
    </dgm:pt>
    <dgm:pt modelId="{2C610414-54B6-4584-9FC6-F13826B28C44}" type="pres">
      <dgm:prSet presAssocID="{D6277EE2-AE61-4110-8EAD-70D18264520A}" presName="imgShp" presStyleLbl="fgImgPlace1" presStyleIdx="2" presStyleCnt="5"/>
      <dgm:spPr/>
    </dgm:pt>
    <dgm:pt modelId="{28FB2F4F-BA4C-4562-A17B-A5C3A3F32E49}" type="pres">
      <dgm:prSet presAssocID="{D6277EE2-AE61-4110-8EAD-70D18264520A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5D25B-3533-4C23-8E74-A3F1D353995C}" type="pres">
      <dgm:prSet presAssocID="{4F3A2CA1-4EC7-4D81-9F26-FAA2A86CD2BD}" presName="spacing" presStyleCnt="0"/>
      <dgm:spPr/>
    </dgm:pt>
    <dgm:pt modelId="{052A72E7-BA77-40F2-854C-A25674D9BE38}" type="pres">
      <dgm:prSet presAssocID="{1665B3FA-C92F-4DF7-83CF-C8CDEA0ACCCA}" presName="composite" presStyleCnt="0"/>
      <dgm:spPr/>
    </dgm:pt>
    <dgm:pt modelId="{08AD5DFB-D576-4FB2-BD41-9A88C71746BA}" type="pres">
      <dgm:prSet presAssocID="{1665B3FA-C92F-4DF7-83CF-C8CDEA0ACCCA}" presName="imgShp" presStyleLbl="fgImgPlace1" presStyleIdx="3" presStyleCnt="5"/>
      <dgm:spPr/>
    </dgm:pt>
    <dgm:pt modelId="{242FDBD9-48C9-450C-BE74-D9FBF9E6611A}" type="pres">
      <dgm:prSet presAssocID="{1665B3FA-C92F-4DF7-83CF-C8CDEA0ACCCA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2E749-BEA4-49B9-A9A8-E8C4BCF5B5FC}" type="pres">
      <dgm:prSet presAssocID="{E55062A5-A954-4612-81FC-29154B57D580}" presName="spacing" presStyleCnt="0"/>
      <dgm:spPr/>
    </dgm:pt>
    <dgm:pt modelId="{689C89D0-B1C4-475F-B283-FBB420D07993}" type="pres">
      <dgm:prSet presAssocID="{E4D5B25E-E548-42A5-8D86-F5A0AB08AB43}" presName="composite" presStyleCnt="0"/>
      <dgm:spPr/>
    </dgm:pt>
    <dgm:pt modelId="{A7D66691-5C99-4FC2-BAF5-3873AB15A5A1}" type="pres">
      <dgm:prSet presAssocID="{E4D5B25E-E548-42A5-8D86-F5A0AB08AB43}" presName="imgShp" presStyleLbl="fgImgPlace1" presStyleIdx="4" presStyleCnt="5"/>
      <dgm:spPr/>
    </dgm:pt>
    <dgm:pt modelId="{622B7019-8CA6-4E53-B10B-45BB83348792}" type="pres">
      <dgm:prSet presAssocID="{E4D5B25E-E548-42A5-8D86-F5A0AB08AB4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4BFC3A-C1B8-4750-842E-85C5ECCFEA51}" srcId="{E1E3D084-167E-40C2-8659-44E1F404BCF4}" destId="{CBC19750-790B-492F-AE2C-FE70C1FB7966}" srcOrd="0" destOrd="0" parTransId="{CB2C71FB-1047-4A96-B3D6-FC8437B1FF3B}" sibTransId="{E061FDF9-BBAA-4C5B-9846-0E4DDD2A904A}"/>
    <dgm:cxn modelId="{398197C9-7390-4486-A1CE-A74A47C84D74}" srcId="{E1E3D084-167E-40C2-8659-44E1F404BCF4}" destId="{E4D5B25E-E548-42A5-8D86-F5A0AB08AB43}" srcOrd="4" destOrd="0" parTransId="{BE40DE07-E645-47D4-8656-ABF007EAADBB}" sibTransId="{8425DE50-BBA1-4C0C-983B-168309374758}"/>
    <dgm:cxn modelId="{44E99683-AE6C-4F31-B59C-ACB234389754}" type="presOf" srcId="{D6277EE2-AE61-4110-8EAD-70D18264520A}" destId="{28FB2F4F-BA4C-4562-A17B-A5C3A3F32E49}" srcOrd="0" destOrd="0" presId="urn:microsoft.com/office/officeart/2005/8/layout/vList3#1"/>
    <dgm:cxn modelId="{1969D2CF-759D-491C-982C-571862340A8C}" type="presOf" srcId="{E1E3D084-167E-40C2-8659-44E1F404BCF4}" destId="{436A8D63-25FA-4B2F-9A8A-7725281433DA}" srcOrd="0" destOrd="0" presId="urn:microsoft.com/office/officeart/2005/8/layout/vList3#1"/>
    <dgm:cxn modelId="{66870401-8424-4A77-AE27-7A2589D08F78}" type="presOf" srcId="{EE203329-2D29-490D-A1E9-5CA2FF90974D}" destId="{CEAB6048-6E47-4424-9B83-5B1CC3B5BE94}" srcOrd="0" destOrd="0" presId="urn:microsoft.com/office/officeart/2005/8/layout/vList3#1"/>
    <dgm:cxn modelId="{5BE5B748-CA10-4030-A581-50A666DE23A0}" type="presOf" srcId="{1665B3FA-C92F-4DF7-83CF-C8CDEA0ACCCA}" destId="{242FDBD9-48C9-450C-BE74-D9FBF9E6611A}" srcOrd="0" destOrd="0" presId="urn:microsoft.com/office/officeart/2005/8/layout/vList3#1"/>
    <dgm:cxn modelId="{9F5691A8-0A29-40F9-AD06-1D3142B8C2FC}" type="presOf" srcId="{CBC19750-790B-492F-AE2C-FE70C1FB7966}" destId="{4A85AF50-5745-462E-B3F5-F5BB1FF3D929}" srcOrd="0" destOrd="0" presId="urn:microsoft.com/office/officeart/2005/8/layout/vList3#1"/>
    <dgm:cxn modelId="{57F313DB-8548-42FB-8E30-13FA1E703448}" srcId="{E1E3D084-167E-40C2-8659-44E1F404BCF4}" destId="{1665B3FA-C92F-4DF7-83CF-C8CDEA0ACCCA}" srcOrd="3" destOrd="0" parTransId="{9FF1AC6C-D5A4-4349-8FB8-BDD8A58280E9}" sibTransId="{E55062A5-A954-4612-81FC-29154B57D580}"/>
    <dgm:cxn modelId="{210988BB-8A13-4E42-9438-D737F0D254B4}" srcId="{E1E3D084-167E-40C2-8659-44E1F404BCF4}" destId="{EE203329-2D29-490D-A1E9-5CA2FF90974D}" srcOrd="1" destOrd="0" parTransId="{4F2B0019-D9C6-46B1-A32E-77CFFE4BA668}" sibTransId="{FA75D23D-2C94-4BEE-B48B-24356280AF56}"/>
    <dgm:cxn modelId="{443878A5-219E-4712-B267-926305116A9E}" type="presOf" srcId="{E4D5B25E-E548-42A5-8D86-F5A0AB08AB43}" destId="{622B7019-8CA6-4E53-B10B-45BB83348792}" srcOrd="0" destOrd="0" presId="urn:microsoft.com/office/officeart/2005/8/layout/vList3#1"/>
    <dgm:cxn modelId="{EE53B479-323C-4319-9B93-CA4EC931BC50}" srcId="{E1E3D084-167E-40C2-8659-44E1F404BCF4}" destId="{D6277EE2-AE61-4110-8EAD-70D18264520A}" srcOrd="2" destOrd="0" parTransId="{3055115A-6549-4CAD-9C11-32C8367A7B95}" sibTransId="{4F3A2CA1-4EC7-4D81-9F26-FAA2A86CD2BD}"/>
    <dgm:cxn modelId="{1CF01F75-AB80-4919-BD92-60F8196F1E7D}" type="presParOf" srcId="{436A8D63-25FA-4B2F-9A8A-7725281433DA}" destId="{245634B0-5FCA-4431-9B4F-D20447BC7E81}" srcOrd="0" destOrd="0" presId="urn:microsoft.com/office/officeart/2005/8/layout/vList3#1"/>
    <dgm:cxn modelId="{D3B5594B-8A4A-47B5-9D6D-D611E0041D98}" type="presParOf" srcId="{245634B0-5FCA-4431-9B4F-D20447BC7E81}" destId="{D70063F8-C528-483C-AD20-4E7A89AC5203}" srcOrd="0" destOrd="0" presId="urn:microsoft.com/office/officeart/2005/8/layout/vList3#1"/>
    <dgm:cxn modelId="{70AB495F-FE1B-449C-B43C-5CBEDAA5BA12}" type="presParOf" srcId="{245634B0-5FCA-4431-9B4F-D20447BC7E81}" destId="{4A85AF50-5745-462E-B3F5-F5BB1FF3D929}" srcOrd="1" destOrd="0" presId="urn:microsoft.com/office/officeart/2005/8/layout/vList3#1"/>
    <dgm:cxn modelId="{8A81296D-907D-4987-8938-3677F43B3253}" type="presParOf" srcId="{436A8D63-25FA-4B2F-9A8A-7725281433DA}" destId="{FDC9BA2B-276F-42F7-AD86-F7ED9361CF8C}" srcOrd="1" destOrd="0" presId="urn:microsoft.com/office/officeart/2005/8/layout/vList3#1"/>
    <dgm:cxn modelId="{1AF17F0E-4C9E-4DAD-ABFD-3B2B190FE2CE}" type="presParOf" srcId="{436A8D63-25FA-4B2F-9A8A-7725281433DA}" destId="{E852979E-A0D6-4907-B3B7-294B85BE65AB}" srcOrd="2" destOrd="0" presId="urn:microsoft.com/office/officeart/2005/8/layout/vList3#1"/>
    <dgm:cxn modelId="{E61FDE9B-0FAA-426B-98BA-18C1A197A6DB}" type="presParOf" srcId="{E852979E-A0D6-4907-B3B7-294B85BE65AB}" destId="{882EBED3-67CB-48C0-9A8A-CF00ECABFA2F}" srcOrd="0" destOrd="0" presId="urn:microsoft.com/office/officeart/2005/8/layout/vList3#1"/>
    <dgm:cxn modelId="{4DBCB40A-CD4E-461A-9A68-415214A1CE96}" type="presParOf" srcId="{E852979E-A0D6-4907-B3B7-294B85BE65AB}" destId="{CEAB6048-6E47-4424-9B83-5B1CC3B5BE94}" srcOrd="1" destOrd="0" presId="urn:microsoft.com/office/officeart/2005/8/layout/vList3#1"/>
    <dgm:cxn modelId="{54925A9E-D30F-4517-BC71-F0480F14E0E3}" type="presParOf" srcId="{436A8D63-25FA-4B2F-9A8A-7725281433DA}" destId="{118997F9-FEF7-4485-8866-D6DA3A69784E}" srcOrd="3" destOrd="0" presId="urn:microsoft.com/office/officeart/2005/8/layout/vList3#1"/>
    <dgm:cxn modelId="{AF8CD3D1-6C0D-4E63-B2C7-C106AF17743B}" type="presParOf" srcId="{436A8D63-25FA-4B2F-9A8A-7725281433DA}" destId="{62FB1515-98BD-4214-B2A9-8FB78AE476D6}" srcOrd="4" destOrd="0" presId="urn:microsoft.com/office/officeart/2005/8/layout/vList3#1"/>
    <dgm:cxn modelId="{3D589132-315A-48A0-BEC1-69877E8F4E7E}" type="presParOf" srcId="{62FB1515-98BD-4214-B2A9-8FB78AE476D6}" destId="{2C610414-54B6-4584-9FC6-F13826B28C44}" srcOrd="0" destOrd="0" presId="urn:microsoft.com/office/officeart/2005/8/layout/vList3#1"/>
    <dgm:cxn modelId="{417AB140-EFE5-4274-AB35-9CE029C3B109}" type="presParOf" srcId="{62FB1515-98BD-4214-B2A9-8FB78AE476D6}" destId="{28FB2F4F-BA4C-4562-A17B-A5C3A3F32E49}" srcOrd="1" destOrd="0" presId="urn:microsoft.com/office/officeart/2005/8/layout/vList3#1"/>
    <dgm:cxn modelId="{2FEACABA-BD84-419F-A202-880C796BA5EF}" type="presParOf" srcId="{436A8D63-25FA-4B2F-9A8A-7725281433DA}" destId="{E625D25B-3533-4C23-8E74-A3F1D353995C}" srcOrd="5" destOrd="0" presId="urn:microsoft.com/office/officeart/2005/8/layout/vList3#1"/>
    <dgm:cxn modelId="{00C4D650-98BB-4BA7-8DF1-CB7A2D1F3E06}" type="presParOf" srcId="{436A8D63-25FA-4B2F-9A8A-7725281433DA}" destId="{052A72E7-BA77-40F2-854C-A25674D9BE38}" srcOrd="6" destOrd="0" presId="urn:microsoft.com/office/officeart/2005/8/layout/vList3#1"/>
    <dgm:cxn modelId="{2D133699-6A76-4F8C-B146-74C4D0895357}" type="presParOf" srcId="{052A72E7-BA77-40F2-854C-A25674D9BE38}" destId="{08AD5DFB-D576-4FB2-BD41-9A88C71746BA}" srcOrd="0" destOrd="0" presId="urn:microsoft.com/office/officeart/2005/8/layout/vList3#1"/>
    <dgm:cxn modelId="{84A3437B-FA91-45B7-928B-BD5FB87E3708}" type="presParOf" srcId="{052A72E7-BA77-40F2-854C-A25674D9BE38}" destId="{242FDBD9-48C9-450C-BE74-D9FBF9E6611A}" srcOrd="1" destOrd="0" presId="urn:microsoft.com/office/officeart/2005/8/layout/vList3#1"/>
    <dgm:cxn modelId="{87A77928-FF48-4CCA-A501-547A254943DE}" type="presParOf" srcId="{436A8D63-25FA-4B2F-9A8A-7725281433DA}" destId="{6C92E749-BEA4-49B9-A9A8-E8C4BCF5B5FC}" srcOrd="7" destOrd="0" presId="urn:microsoft.com/office/officeart/2005/8/layout/vList3#1"/>
    <dgm:cxn modelId="{7856311A-1CF6-4A6E-93D4-5137BE641851}" type="presParOf" srcId="{436A8D63-25FA-4B2F-9A8A-7725281433DA}" destId="{689C89D0-B1C4-475F-B283-FBB420D07993}" srcOrd="8" destOrd="0" presId="urn:microsoft.com/office/officeart/2005/8/layout/vList3#1"/>
    <dgm:cxn modelId="{465E2363-4FCA-4DA5-99C8-4FA44D1F9F9C}" type="presParOf" srcId="{689C89D0-B1C4-475F-B283-FBB420D07993}" destId="{A7D66691-5C99-4FC2-BAF5-3873AB15A5A1}" srcOrd="0" destOrd="0" presId="urn:microsoft.com/office/officeart/2005/8/layout/vList3#1"/>
    <dgm:cxn modelId="{7CAE42EB-B4CB-430D-BD88-F0850C61342D}" type="presParOf" srcId="{689C89D0-B1C4-475F-B283-FBB420D07993}" destId="{622B7019-8CA6-4E53-B10B-45BB8334879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C26792-D094-49BB-82D8-32A86AEE106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D186416-0584-4C4F-90A6-4056BC1A35FB}">
      <dgm:prSet phldrT="[Текст]" custT="1"/>
      <dgm:spPr/>
      <dgm:t>
        <a:bodyPr/>
        <a:lstStyle/>
        <a:p>
          <a:r>
            <a:rPr lang="ru-RU" sz="2800" dirty="0" smtClean="0"/>
            <a:t>Системно-</a:t>
          </a:r>
          <a:r>
            <a:rPr lang="ru-RU" sz="2800" dirty="0" err="1" smtClean="0"/>
            <a:t>деятельностный</a:t>
          </a:r>
          <a:r>
            <a:rPr lang="ru-RU" sz="2800" dirty="0" smtClean="0"/>
            <a:t> подход</a:t>
          </a:r>
          <a:endParaRPr lang="ru-RU" sz="2800" dirty="0"/>
        </a:p>
      </dgm:t>
    </dgm:pt>
    <dgm:pt modelId="{F9B94CD3-0EAA-45A2-8313-46F2A5386EA2}" type="parTrans" cxnId="{F8CCB346-4015-487B-8810-140E2B2AE7AD}">
      <dgm:prSet/>
      <dgm:spPr/>
      <dgm:t>
        <a:bodyPr/>
        <a:lstStyle/>
        <a:p>
          <a:endParaRPr lang="ru-RU"/>
        </a:p>
      </dgm:t>
    </dgm:pt>
    <dgm:pt modelId="{70932008-6E6D-4055-BE57-C8909FCF68B5}" type="sibTrans" cxnId="{F8CCB346-4015-487B-8810-140E2B2AE7AD}">
      <dgm:prSet/>
      <dgm:spPr/>
      <dgm:t>
        <a:bodyPr/>
        <a:lstStyle/>
        <a:p>
          <a:endParaRPr lang="ru-RU"/>
        </a:p>
      </dgm:t>
    </dgm:pt>
    <dgm:pt modelId="{F8E0C2B0-32E8-4E7C-8DC5-AE69A1596CAC}">
      <dgm:prSet phldrT="[Текст]" custT="1"/>
      <dgm:spPr/>
      <dgm:t>
        <a:bodyPr/>
        <a:lstStyle/>
        <a:p>
          <a:r>
            <a:rPr lang="ru-RU" sz="2000" dirty="0" smtClean="0"/>
            <a:t>Личностные результаты (ценности и мотивация)</a:t>
          </a:r>
          <a:endParaRPr lang="ru-RU" sz="2000" dirty="0"/>
        </a:p>
      </dgm:t>
    </dgm:pt>
    <dgm:pt modelId="{6F4F889B-CA29-42F1-9517-0176F03645F6}" type="parTrans" cxnId="{E91159F7-4219-45A3-AC29-B4A30A8F5ED6}">
      <dgm:prSet/>
      <dgm:spPr/>
      <dgm:t>
        <a:bodyPr/>
        <a:lstStyle/>
        <a:p>
          <a:endParaRPr lang="ru-RU"/>
        </a:p>
      </dgm:t>
    </dgm:pt>
    <dgm:pt modelId="{94F6A238-F633-446E-BAC7-B4751BAF6278}" type="sibTrans" cxnId="{E91159F7-4219-45A3-AC29-B4A30A8F5ED6}">
      <dgm:prSet/>
      <dgm:spPr/>
      <dgm:t>
        <a:bodyPr/>
        <a:lstStyle/>
        <a:p>
          <a:endParaRPr lang="ru-RU"/>
        </a:p>
      </dgm:t>
    </dgm:pt>
    <dgm:pt modelId="{4C21AE1F-5883-41EF-8E5A-D2C5BBA21530}">
      <dgm:prSet phldrT="[Текст]" custT="1"/>
      <dgm:spPr/>
      <dgm:t>
        <a:bodyPr/>
        <a:lstStyle/>
        <a:p>
          <a:r>
            <a:rPr lang="ru-RU" sz="2000" dirty="0" smtClean="0"/>
            <a:t>Предметные результаты</a:t>
          </a:r>
          <a:endParaRPr lang="ru-RU" sz="2000" dirty="0"/>
        </a:p>
      </dgm:t>
    </dgm:pt>
    <dgm:pt modelId="{A287368F-3EFE-4138-B47A-387DA5B55944}" type="parTrans" cxnId="{015DEBEE-8275-4F80-A47B-4B36A617268C}">
      <dgm:prSet/>
      <dgm:spPr/>
      <dgm:t>
        <a:bodyPr/>
        <a:lstStyle/>
        <a:p>
          <a:endParaRPr lang="ru-RU"/>
        </a:p>
      </dgm:t>
    </dgm:pt>
    <dgm:pt modelId="{24627C19-C2A4-4F9F-80DC-B4649CC4CF95}" type="sibTrans" cxnId="{015DEBEE-8275-4F80-A47B-4B36A617268C}">
      <dgm:prSet/>
      <dgm:spPr/>
      <dgm:t>
        <a:bodyPr/>
        <a:lstStyle/>
        <a:p>
          <a:endParaRPr lang="ru-RU"/>
        </a:p>
      </dgm:t>
    </dgm:pt>
    <dgm:pt modelId="{E46917B0-C305-48BF-A8A1-FBCF359C9FF8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Ориентация на формирование системы ценности и мотивов</a:t>
          </a:r>
          <a:endParaRPr lang="ru-RU" sz="2000" dirty="0">
            <a:solidFill>
              <a:schemeClr val="tx1"/>
            </a:solidFill>
          </a:endParaRPr>
        </a:p>
      </dgm:t>
    </dgm:pt>
    <dgm:pt modelId="{966AFB9F-3EC5-4249-8073-CAC0E24BAED2}" type="parTrans" cxnId="{60951151-0124-4E79-856F-8A2BD7CFB4E7}">
      <dgm:prSet/>
      <dgm:spPr/>
      <dgm:t>
        <a:bodyPr/>
        <a:lstStyle/>
        <a:p>
          <a:endParaRPr lang="ru-RU"/>
        </a:p>
      </dgm:t>
    </dgm:pt>
    <dgm:pt modelId="{37A9888B-F6D9-4848-8C35-491981CED265}" type="sibTrans" cxnId="{60951151-0124-4E79-856F-8A2BD7CFB4E7}">
      <dgm:prSet/>
      <dgm:spPr/>
      <dgm:t>
        <a:bodyPr/>
        <a:lstStyle/>
        <a:p>
          <a:endParaRPr lang="ru-RU"/>
        </a:p>
      </dgm:t>
    </dgm:pt>
    <dgm:pt modelId="{7271630C-C40D-4F7E-BF9E-051505876FD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Три группы УУД: познавательные, коммуникативные и регулятивные действия</a:t>
          </a:r>
          <a:endParaRPr lang="ru-RU" sz="1600" dirty="0">
            <a:solidFill>
              <a:schemeClr val="tx1"/>
            </a:solidFill>
          </a:endParaRPr>
        </a:p>
      </dgm:t>
    </dgm:pt>
    <dgm:pt modelId="{9E948BD7-1770-4F02-AA5A-492088F4A567}" type="sibTrans" cxnId="{6B0DCC8B-2D26-4670-96F1-A137DC1E0DAA}">
      <dgm:prSet/>
      <dgm:spPr/>
      <dgm:t>
        <a:bodyPr/>
        <a:lstStyle/>
        <a:p>
          <a:endParaRPr lang="ru-RU"/>
        </a:p>
      </dgm:t>
    </dgm:pt>
    <dgm:pt modelId="{86CEC536-697A-4DA4-8132-82C30F772F6F}" type="parTrans" cxnId="{6B0DCC8B-2D26-4670-96F1-A137DC1E0DAA}">
      <dgm:prSet/>
      <dgm:spPr/>
      <dgm:t>
        <a:bodyPr/>
        <a:lstStyle/>
        <a:p>
          <a:endParaRPr lang="ru-RU"/>
        </a:p>
      </dgm:t>
    </dgm:pt>
    <dgm:pt modelId="{12C8B0F1-097C-4E10-BB2A-10526792C84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Конкретизация и систематизация предметных результатов</a:t>
          </a:r>
          <a:endParaRPr lang="ru-RU" sz="2000" dirty="0">
            <a:solidFill>
              <a:schemeClr val="tx1"/>
            </a:solidFill>
          </a:endParaRPr>
        </a:p>
      </dgm:t>
    </dgm:pt>
    <dgm:pt modelId="{3D7DE736-6520-4774-90E0-B7723ECC69DD}" type="parTrans" cxnId="{F9507D15-529A-42D7-B069-EC5037D13D1B}">
      <dgm:prSet/>
      <dgm:spPr/>
      <dgm:t>
        <a:bodyPr/>
        <a:lstStyle/>
        <a:p>
          <a:endParaRPr lang="ru-RU"/>
        </a:p>
      </dgm:t>
    </dgm:pt>
    <dgm:pt modelId="{66C4B12B-9A01-46C3-883A-E604199981C5}" type="sibTrans" cxnId="{F9507D15-529A-42D7-B069-EC5037D13D1B}">
      <dgm:prSet/>
      <dgm:spPr/>
      <dgm:t>
        <a:bodyPr/>
        <a:lstStyle/>
        <a:p>
          <a:endParaRPr lang="ru-RU"/>
        </a:p>
      </dgm:t>
    </dgm:pt>
    <dgm:pt modelId="{6B5D0D77-8EEF-4C33-8131-ACA2200D151F}">
      <dgm:prSet phldrT="[Текст]" custT="1"/>
      <dgm:spPr/>
      <dgm:t>
        <a:bodyPr/>
        <a:lstStyle/>
        <a:p>
          <a:r>
            <a:rPr lang="ru-RU" sz="2000" dirty="0" err="1" smtClean="0"/>
            <a:t>Метапредметные</a:t>
          </a:r>
          <a:r>
            <a:rPr lang="ru-RU" sz="2000" dirty="0" smtClean="0"/>
            <a:t> результаты («</a:t>
          </a:r>
          <a:r>
            <a:rPr lang="en-US" sz="2000" dirty="0" smtClean="0"/>
            <a:t>soft skills</a:t>
          </a:r>
          <a:r>
            <a:rPr lang="ru-RU" sz="2000" dirty="0" smtClean="0"/>
            <a:t>»</a:t>
          </a:r>
          <a:r>
            <a:rPr lang="en-US" sz="2000" dirty="0" smtClean="0"/>
            <a:t>)</a:t>
          </a:r>
          <a:endParaRPr lang="ru-RU" sz="2000" dirty="0"/>
        </a:p>
      </dgm:t>
    </dgm:pt>
    <dgm:pt modelId="{AE42FA2B-925D-49DF-B034-12143CD87781}" type="sibTrans" cxnId="{11D925E2-DD57-418A-A999-E5C440AFF3BC}">
      <dgm:prSet/>
      <dgm:spPr/>
      <dgm:t>
        <a:bodyPr/>
        <a:lstStyle/>
        <a:p>
          <a:endParaRPr lang="ru-RU"/>
        </a:p>
      </dgm:t>
    </dgm:pt>
    <dgm:pt modelId="{FCB5F028-6058-401D-9970-E3F0C3D98E73}" type="parTrans" cxnId="{11D925E2-DD57-418A-A999-E5C440AFF3BC}">
      <dgm:prSet/>
      <dgm:spPr/>
      <dgm:t>
        <a:bodyPr/>
        <a:lstStyle/>
        <a:p>
          <a:endParaRPr lang="ru-RU"/>
        </a:p>
      </dgm:t>
    </dgm:pt>
    <dgm:pt modelId="{20323E06-5F42-4CC4-BAC7-A3493741E9CC}" type="pres">
      <dgm:prSet presAssocID="{12C26792-D094-49BB-82D8-32A86AEE106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48AB6F-D262-495C-B9A8-8ECD791A1F14}" type="pres">
      <dgm:prSet presAssocID="{5D186416-0584-4C4F-90A6-4056BC1A35FB}" presName="root1" presStyleCnt="0"/>
      <dgm:spPr/>
    </dgm:pt>
    <dgm:pt modelId="{103D6C4A-A45C-4A6C-9AD4-7E5B0FF4FE04}" type="pres">
      <dgm:prSet presAssocID="{5D186416-0584-4C4F-90A6-4056BC1A35F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5A29-8644-4164-90D5-8D57836CCD67}" type="pres">
      <dgm:prSet presAssocID="{5D186416-0584-4C4F-90A6-4056BC1A35FB}" presName="level2hierChild" presStyleCnt="0"/>
      <dgm:spPr/>
    </dgm:pt>
    <dgm:pt modelId="{4CC43958-EECF-4889-BBDB-E6456C1B0196}" type="pres">
      <dgm:prSet presAssocID="{6F4F889B-CA29-42F1-9517-0176F03645F6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A68596F-B344-4943-A351-2D74FB238EBC}" type="pres">
      <dgm:prSet presAssocID="{6F4F889B-CA29-42F1-9517-0176F03645F6}" presName="connTx" presStyleLbl="parChTrans1D2" presStyleIdx="0" presStyleCnt="3"/>
      <dgm:spPr/>
      <dgm:t>
        <a:bodyPr/>
        <a:lstStyle/>
        <a:p>
          <a:endParaRPr lang="ru-RU"/>
        </a:p>
      </dgm:t>
    </dgm:pt>
    <dgm:pt modelId="{5AEFF5C8-A481-4AE6-ACF9-1C8C42E3C0B4}" type="pres">
      <dgm:prSet presAssocID="{F8E0C2B0-32E8-4E7C-8DC5-AE69A1596CAC}" presName="root2" presStyleCnt="0"/>
      <dgm:spPr/>
    </dgm:pt>
    <dgm:pt modelId="{9C21E239-6D74-42A1-BA19-414610CD56CF}" type="pres">
      <dgm:prSet presAssocID="{F8E0C2B0-32E8-4E7C-8DC5-AE69A1596CA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366203-FE58-436C-BC2B-87CDB234AD0E}" type="pres">
      <dgm:prSet presAssocID="{F8E0C2B0-32E8-4E7C-8DC5-AE69A1596CAC}" presName="level3hierChild" presStyleCnt="0"/>
      <dgm:spPr/>
    </dgm:pt>
    <dgm:pt modelId="{61576CDB-1703-44EF-AEA2-05FE1F6E5EB5}" type="pres">
      <dgm:prSet presAssocID="{966AFB9F-3EC5-4249-8073-CAC0E24BAED2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B28CA29C-E27C-4DF5-B5B6-8AFB40E1C5DC}" type="pres">
      <dgm:prSet presAssocID="{966AFB9F-3EC5-4249-8073-CAC0E24BAED2}" presName="connTx" presStyleLbl="parChTrans1D3" presStyleIdx="0" presStyleCnt="3"/>
      <dgm:spPr/>
      <dgm:t>
        <a:bodyPr/>
        <a:lstStyle/>
        <a:p>
          <a:endParaRPr lang="ru-RU"/>
        </a:p>
      </dgm:t>
    </dgm:pt>
    <dgm:pt modelId="{804E3C2E-1541-4C0F-A52B-FD568DCA3DC1}" type="pres">
      <dgm:prSet presAssocID="{E46917B0-C305-48BF-A8A1-FBCF359C9FF8}" presName="root2" presStyleCnt="0"/>
      <dgm:spPr/>
    </dgm:pt>
    <dgm:pt modelId="{37E050F8-0201-4EBD-A5C3-EA591C4368C7}" type="pres">
      <dgm:prSet presAssocID="{E46917B0-C305-48BF-A8A1-FBCF359C9FF8}" presName="LevelTwoTextNode" presStyleLbl="node3" presStyleIdx="0" presStyleCnt="3" custScaleX="1210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BF696-AF14-423B-924C-84537F1A68DA}" type="pres">
      <dgm:prSet presAssocID="{E46917B0-C305-48BF-A8A1-FBCF359C9FF8}" presName="level3hierChild" presStyleCnt="0"/>
      <dgm:spPr/>
    </dgm:pt>
    <dgm:pt modelId="{B7A4592A-B00B-4BAB-B399-19D5751DEC26}" type="pres">
      <dgm:prSet presAssocID="{FCB5F028-6058-401D-9970-E3F0C3D98E73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905239C6-B50E-403D-A05F-739122AF71AE}" type="pres">
      <dgm:prSet presAssocID="{FCB5F028-6058-401D-9970-E3F0C3D98E73}" presName="connTx" presStyleLbl="parChTrans1D2" presStyleIdx="1" presStyleCnt="3"/>
      <dgm:spPr/>
      <dgm:t>
        <a:bodyPr/>
        <a:lstStyle/>
        <a:p>
          <a:endParaRPr lang="ru-RU"/>
        </a:p>
      </dgm:t>
    </dgm:pt>
    <dgm:pt modelId="{FFA5A604-DE60-4C9B-A54F-785AAA326A89}" type="pres">
      <dgm:prSet presAssocID="{6B5D0D77-8EEF-4C33-8131-ACA2200D151F}" presName="root2" presStyleCnt="0"/>
      <dgm:spPr/>
    </dgm:pt>
    <dgm:pt modelId="{B32CAF0B-E71F-4EC3-BF7F-B472FCDD0D2D}" type="pres">
      <dgm:prSet presAssocID="{6B5D0D77-8EEF-4C33-8131-ACA2200D151F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A3E0EA-5860-430B-9006-2C15CB9761B9}" type="pres">
      <dgm:prSet presAssocID="{6B5D0D77-8EEF-4C33-8131-ACA2200D151F}" presName="level3hierChild" presStyleCnt="0"/>
      <dgm:spPr/>
    </dgm:pt>
    <dgm:pt modelId="{7FBA6F94-18AB-4B41-9319-8894BC7E3BA3}" type="pres">
      <dgm:prSet presAssocID="{86CEC536-697A-4DA4-8132-82C30F772F6F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403C4FF1-1D83-4C7A-B5ED-6604A5030B2D}" type="pres">
      <dgm:prSet presAssocID="{86CEC536-697A-4DA4-8132-82C30F772F6F}" presName="connTx" presStyleLbl="parChTrans1D3" presStyleIdx="1" presStyleCnt="3"/>
      <dgm:spPr/>
      <dgm:t>
        <a:bodyPr/>
        <a:lstStyle/>
        <a:p>
          <a:endParaRPr lang="ru-RU"/>
        </a:p>
      </dgm:t>
    </dgm:pt>
    <dgm:pt modelId="{6E332D85-083A-4E94-9BF8-75F127095400}" type="pres">
      <dgm:prSet presAssocID="{7271630C-C40D-4F7E-BF9E-051505876FDE}" presName="root2" presStyleCnt="0"/>
      <dgm:spPr/>
    </dgm:pt>
    <dgm:pt modelId="{24000C15-9C38-4519-86D7-A49DCAFFFBD4}" type="pres">
      <dgm:prSet presAssocID="{7271630C-C40D-4F7E-BF9E-051505876FDE}" presName="LevelTwoTextNode" presStyleLbl="node3" presStyleIdx="1" presStyleCnt="3" custScaleX="1206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E7AA01-EAC6-4766-8AD3-B68C4F54664B}" type="pres">
      <dgm:prSet presAssocID="{7271630C-C40D-4F7E-BF9E-051505876FDE}" presName="level3hierChild" presStyleCnt="0"/>
      <dgm:spPr/>
    </dgm:pt>
    <dgm:pt modelId="{18D0750C-E653-45E4-8A81-B098F8CD080F}" type="pres">
      <dgm:prSet presAssocID="{A287368F-3EFE-4138-B47A-387DA5B55944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BEBA380D-85C6-4F64-94E5-A6C3E2589A46}" type="pres">
      <dgm:prSet presAssocID="{A287368F-3EFE-4138-B47A-387DA5B55944}" presName="connTx" presStyleLbl="parChTrans1D2" presStyleIdx="2" presStyleCnt="3"/>
      <dgm:spPr/>
      <dgm:t>
        <a:bodyPr/>
        <a:lstStyle/>
        <a:p>
          <a:endParaRPr lang="ru-RU"/>
        </a:p>
      </dgm:t>
    </dgm:pt>
    <dgm:pt modelId="{7439BF41-C634-44C3-9FE8-5DD67DAB8C83}" type="pres">
      <dgm:prSet presAssocID="{4C21AE1F-5883-41EF-8E5A-D2C5BBA21530}" presName="root2" presStyleCnt="0"/>
      <dgm:spPr/>
    </dgm:pt>
    <dgm:pt modelId="{961A44FE-A706-421A-B2CB-86C61E69EBD4}" type="pres">
      <dgm:prSet presAssocID="{4C21AE1F-5883-41EF-8E5A-D2C5BBA2153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F1C670-2E9A-4FA0-87CA-56A70E1DB2CA}" type="pres">
      <dgm:prSet presAssocID="{4C21AE1F-5883-41EF-8E5A-D2C5BBA21530}" presName="level3hierChild" presStyleCnt="0"/>
      <dgm:spPr/>
    </dgm:pt>
    <dgm:pt modelId="{74FCDF29-7098-410E-BDB4-28BD0B96A14A}" type="pres">
      <dgm:prSet presAssocID="{3D7DE736-6520-4774-90E0-B7723ECC69DD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49616835-53F1-4AD7-918C-486D5002FD51}" type="pres">
      <dgm:prSet presAssocID="{3D7DE736-6520-4774-90E0-B7723ECC69DD}" presName="connTx" presStyleLbl="parChTrans1D3" presStyleIdx="2" presStyleCnt="3"/>
      <dgm:spPr/>
      <dgm:t>
        <a:bodyPr/>
        <a:lstStyle/>
        <a:p>
          <a:endParaRPr lang="ru-RU"/>
        </a:p>
      </dgm:t>
    </dgm:pt>
    <dgm:pt modelId="{C7399DC4-2DA3-47EB-8CD2-1F29B54C5989}" type="pres">
      <dgm:prSet presAssocID="{12C8B0F1-097C-4E10-BB2A-10526792C84E}" presName="root2" presStyleCnt="0"/>
      <dgm:spPr/>
    </dgm:pt>
    <dgm:pt modelId="{1FED8B26-F542-4B94-912D-A1838D33E272}" type="pres">
      <dgm:prSet presAssocID="{12C8B0F1-097C-4E10-BB2A-10526792C84E}" presName="LevelTwoTextNode" presStyleLbl="node3" presStyleIdx="2" presStyleCnt="3" custScaleX="1206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B6BC8D-10EB-4B24-9780-2241F08E00CC}" type="pres">
      <dgm:prSet presAssocID="{12C8B0F1-097C-4E10-BB2A-10526792C84E}" presName="level3hierChild" presStyleCnt="0"/>
      <dgm:spPr/>
    </dgm:pt>
  </dgm:ptLst>
  <dgm:cxnLst>
    <dgm:cxn modelId="{BD31C3F4-56D5-4AC3-9EEF-CEEB79E34500}" type="presOf" srcId="{3D7DE736-6520-4774-90E0-B7723ECC69DD}" destId="{49616835-53F1-4AD7-918C-486D5002FD51}" srcOrd="1" destOrd="0" presId="urn:microsoft.com/office/officeart/2008/layout/HorizontalMultiLevelHierarchy"/>
    <dgm:cxn modelId="{0A25AF5D-BEC1-40E3-B6BB-8DD784AEC30E}" type="presOf" srcId="{FCB5F028-6058-401D-9970-E3F0C3D98E73}" destId="{905239C6-B50E-403D-A05F-739122AF71AE}" srcOrd="1" destOrd="0" presId="urn:microsoft.com/office/officeart/2008/layout/HorizontalMultiLevelHierarchy"/>
    <dgm:cxn modelId="{486CE73B-6351-4E55-B15B-BB74E54289AC}" type="presOf" srcId="{6F4F889B-CA29-42F1-9517-0176F03645F6}" destId="{1A68596F-B344-4943-A351-2D74FB238EBC}" srcOrd="1" destOrd="0" presId="urn:microsoft.com/office/officeart/2008/layout/HorizontalMultiLevelHierarchy"/>
    <dgm:cxn modelId="{60951151-0124-4E79-856F-8A2BD7CFB4E7}" srcId="{F8E0C2B0-32E8-4E7C-8DC5-AE69A1596CAC}" destId="{E46917B0-C305-48BF-A8A1-FBCF359C9FF8}" srcOrd="0" destOrd="0" parTransId="{966AFB9F-3EC5-4249-8073-CAC0E24BAED2}" sibTransId="{37A9888B-F6D9-4848-8C35-491981CED265}"/>
    <dgm:cxn modelId="{E630814F-6744-407E-83B6-809F68311A84}" type="presOf" srcId="{5D186416-0584-4C4F-90A6-4056BC1A35FB}" destId="{103D6C4A-A45C-4A6C-9AD4-7E5B0FF4FE04}" srcOrd="0" destOrd="0" presId="urn:microsoft.com/office/officeart/2008/layout/HorizontalMultiLevelHierarchy"/>
    <dgm:cxn modelId="{6A1283F9-50C0-4EDC-A23B-237AF344A5BA}" type="presOf" srcId="{6B5D0D77-8EEF-4C33-8131-ACA2200D151F}" destId="{B32CAF0B-E71F-4EC3-BF7F-B472FCDD0D2D}" srcOrd="0" destOrd="0" presId="urn:microsoft.com/office/officeart/2008/layout/HorizontalMultiLevelHierarchy"/>
    <dgm:cxn modelId="{F9A6FE97-F7BF-4C88-8CDE-B532D40B9FFA}" type="presOf" srcId="{6F4F889B-CA29-42F1-9517-0176F03645F6}" destId="{4CC43958-EECF-4889-BBDB-E6456C1B0196}" srcOrd="0" destOrd="0" presId="urn:microsoft.com/office/officeart/2008/layout/HorizontalMultiLevelHierarchy"/>
    <dgm:cxn modelId="{015DEBEE-8275-4F80-A47B-4B36A617268C}" srcId="{5D186416-0584-4C4F-90A6-4056BC1A35FB}" destId="{4C21AE1F-5883-41EF-8E5A-D2C5BBA21530}" srcOrd="2" destOrd="0" parTransId="{A287368F-3EFE-4138-B47A-387DA5B55944}" sibTransId="{24627C19-C2A4-4F9F-80DC-B4649CC4CF95}"/>
    <dgm:cxn modelId="{E91159F7-4219-45A3-AC29-B4A30A8F5ED6}" srcId="{5D186416-0584-4C4F-90A6-4056BC1A35FB}" destId="{F8E0C2B0-32E8-4E7C-8DC5-AE69A1596CAC}" srcOrd="0" destOrd="0" parTransId="{6F4F889B-CA29-42F1-9517-0176F03645F6}" sibTransId="{94F6A238-F633-446E-BAC7-B4751BAF6278}"/>
    <dgm:cxn modelId="{6B0DCC8B-2D26-4670-96F1-A137DC1E0DAA}" srcId="{6B5D0D77-8EEF-4C33-8131-ACA2200D151F}" destId="{7271630C-C40D-4F7E-BF9E-051505876FDE}" srcOrd="0" destOrd="0" parTransId="{86CEC536-697A-4DA4-8132-82C30F772F6F}" sibTransId="{9E948BD7-1770-4F02-AA5A-492088F4A567}"/>
    <dgm:cxn modelId="{C730FF20-296E-4752-A295-0F6E07449E2D}" type="presOf" srcId="{966AFB9F-3EC5-4249-8073-CAC0E24BAED2}" destId="{61576CDB-1703-44EF-AEA2-05FE1F6E5EB5}" srcOrd="0" destOrd="0" presId="urn:microsoft.com/office/officeart/2008/layout/HorizontalMultiLevelHierarchy"/>
    <dgm:cxn modelId="{BB8E4500-E15A-4FCA-9D74-83E686B7C21E}" type="presOf" srcId="{A287368F-3EFE-4138-B47A-387DA5B55944}" destId="{18D0750C-E653-45E4-8A81-B098F8CD080F}" srcOrd="0" destOrd="0" presId="urn:microsoft.com/office/officeart/2008/layout/HorizontalMultiLevelHierarchy"/>
    <dgm:cxn modelId="{2B711E6B-E1E6-4625-A2B3-A142D365D915}" type="presOf" srcId="{86CEC536-697A-4DA4-8132-82C30F772F6F}" destId="{7FBA6F94-18AB-4B41-9319-8894BC7E3BA3}" srcOrd="0" destOrd="0" presId="urn:microsoft.com/office/officeart/2008/layout/HorizontalMultiLevelHierarchy"/>
    <dgm:cxn modelId="{89C251AC-91F8-4370-963A-AB478ADE1AFE}" type="presOf" srcId="{12C26792-D094-49BB-82D8-32A86AEE1060}" destId="{20323E06-5F42-4CC4-BAC7-A3493741E9CC}" srcOrd="0" destOrd="0" presId="urn:microsoft.com/office/officeart/2008/layout/HorizontalMultiLevelHierarchy"/>
    <dgm:cxn modelId="{F8CCB346-4015-487B-8810-140E2B2AE7AD}" srcId="{12C26792-D094-49BB-82D8-32A86AEE1060}" destId="{5D186416-0584-4C4F-90A6-4056BC1A35FB}" srcOrd="0" destOrd="0" parTransId="{F9B94CD3-0EAA-45A2-8313-46F2A5386EA2}" sibTransId="{70932008-6E6D-4055-BE57-C8909FCF68B5}"/>
    <dgm:cxn modelId="{11D925E2-DD57-418A-A999-E5C440AFF3BC}" srcId="{5D186416-0584-4C4F-90A6-4056BC1A35FB}" destId="{6B5D0D77-8EEF-4C33-8131-ACA2200D151F}" srcOrd="1" destOrd="0" parTransId="{FCB5F028-6058-401D-9970-E3F0C3D98E73}" sibTransId="{AE42FA2B-925D-49DF-B034-12143CD87781}"/>
    <dgm:cxn modelId="{01BAB3BA-A965-4C3B-95B0-CA8D5C7618F1}" type="presOf" srcId="{E46917B0-C305-48BF-A8A1-FBCF359C9FF8}" destId="{37E050F8-0201-4EBD-A5C3-EA591C4368C7}" srcOrd="0" destOrd="0" presId="urn:microsoft.com/office/officeart/2008/layout/HorizontalMultiLevelHierarchy"/>
    <dgm:cxn modelId="{3B50AAE1-9489-46C1-802F-02F59E4A0736}" type="presOf" srcId="{3D7DE736-6520-4774-90E0-B7723ECC69DD}" destId="{74FCDF29-7098-410E-BDB4-28BD0B96A14A}" srcOrd="0" destOrd="0" presId="urn:microsoft.com/office/officeart/2008/layout/HorizontalMultiLevelHierarchy"/>
    <dgm:cxn modelId="{4A339893-17B0-4A13-873D-D7A4B99F8CB2}" type="presOf" srcId="{7271630C-C40D-4F7E-BF9E-051505876FDE}" destId="{24000C15-9C38-4519-86D7-A49DCAFFFBD4}" srcOrd="0" destOrd="0" presId="urn:microsoft.com/office/officeart/2008/layout/HorizontalMultiLevelHierarchy"/>
    <dgm:cxn modelId="{F9507D15-529A-42D7-B069-EC5037D13D1B}" srcId="{4C21AE1F-5883-41EF-8E5A-D2C5BBA21530}" destId="{12C8B0F1-097C-4E10-BB2A-10526792C84E}" srcOrd="0" destOrd="0" parTransId="{3D7DE736-6520-4774-90E0-B7723ECC69DD}" sibTransId="{66C4B12B-9A01-46C3-883A-E604199981C5}"/>
    <dgm:cxn modelId="{4C81A98A-8F13-460C-B547-4C4F5B5C770E}" type="presOf" srcId="{86CEC536-697A-4DA4-8132-82C30F772F6F}" destId="{403C4FF1-1D83-4C7A-B5ED-6604A5030B2D}" srcOrd="1" destOrd="0" presId="urn:microsoft.com/office/officeart/2008/layout/HorizontalMultiLevelHierarchy"/>
    <dgm:cxn modelId="{B6C628BA-44ED-4EA8-BFB8-ABF4D7FD99E0}" type="presOf" srcId="{4C21AE1F-5883-41EF-8E5A-D2C5BBA21530}" destId="{961A44FE-A706-421A-B2CB-86C61E69EBD4}" srcOrd="0" destOrd="0" presId="urn:microsoft.com/office/officeart/2008/layout/HorizontalMultiLevelHierarchy"/>
    <dgm:cxn modelId="{F03D560D-B477-4564-A35C-47DA0443527F}" type="presOf" srcId="{F8E0C2B0-32E8-4E7C-8DC5-AE69A1596CAC}" destId="{9C21E239-6D74-42A1-BA19-414610CD56CF}" srcOrd="0" destOrd="0" presId="urn:microsoft.com/office/officeart/2008/layout/HorizontalMultiLevelHierarchy"/>
    <dgm:cxn modelId="{DF137F92-7CCC-476D-8B6E-672E92FFA0EE}" type="presOf" srcId="{A287368F-3EFE-4138-B47A-387DA5B55944}" destId="{BEBA380D-85C6-4F64-94E5-A6C3E2589A46}" srcOrd="1" destOrd="0" presId="urn:microsoft.com/office/officeart/2008/layout/HorizontalMultiLevelHierarchy"/>
    <dgm:cxn modelId="{22BDEBCC-F37D-42CF-8F12-E7401D42F7BB}" type="presOf" srcId="{FCB5F028-6058-401D-9970-E3F0C3D98E73}" destId="{B7A4592A-B00B-4BAB-B399-19D5751DEC26}" srcOrd="0" destOrd="0" presId="urn:microsoft.com/office/officeart/2008/layout/HorizontalMultiLevelHierarchy"/>
    <dgm:cxn modelId="{86482E2B-F86F-4D5C-983B-B4AAE3758792}" type="presOf" srcId="{966AFB9F-3EC5-4249-8073-CAC0E24BAED2}" destId="{B28CA29C-E27C-4DF5-B5B6-8AFB40E1C5DC}" srcOrd="1" destOrd="0" presId="urn:microsoft.com/office/officeart/2008/layout/HorizontalMultiLevelHierarchy"/>
    <dgm:cxn modelId="{AFB974D2-1A6A-4BC5-9C58-54D4AFFA76D4}" type="presOf" srcId="{12C8B0F1-097C-4E10-BB2A-10526792C84E}" destId="{1FED8B26-F542-4B94-912D-A1838D33E272}" srcOrd="0" destOrd="0" presId="urn:microsoft.com/office/officeart/2008/layout/HorizontalMultiLevelHierarchy"/>
    <dgm:cxn modelId="{A773E938-3A61-4545-B6B9-E2FBB4BF227D}" type="presParOf" srcId="{20323E06-5F42-4CC4-BAC7-A3493741E9CC}" destId="{9548AB6F-D262-495C-B9A8-8ECD791A1F14}" srcOrd="0" destOrd="0" presId="urn:microsoft.com/office/officeart/2008/layout/HorizontalMultiLevelHierarchy"/>
    <dgm:cxn modelId="{6FE0D1C3-6E58-455A-A90A-BD3065CC4479}" type="presParOf" srcId="{9548AB6F-D262-495C-B9A8-8ECD791A1F14}" destId="{103D6C4A-A45C-4A6C-9AD4-7E5B0FF4FE04}" srcOrd="0" destOrd="0" presId="urn:microsoft.com/office/officeart/2008/layout/HorizontalMultiLevelHierarchy"/>
    <dgm:cxn modelId="{9842AFD4-9665-4BD3-9C69-BB3FE1EC7B4B}" type="presParOf" srcId="{9548AB6F-D262-495C-B9A8-8ECD791A1F14}" destId="{A3325A29-8644-4164-90D5-8D57836CCD67}" srcOrd="1" destOrd="0" presId="urn:microsoft.com/office/officeart/2008/layout/HorizontalMultiLevelHierarchy"/>
    <dgm:cxn modelId="{3E3A02CF-C162-4F6F-84BE-1E3A0C0F9870}" type="presParOf" srcId="{A3325A29-8644-4164-90D5-8D57836CCD67}" destId="{4CC43958-EECF-4889-BBDB-E6456C1B0196}" srcOrd="0" destOrd="0" presId="urn:microsoft.com/office/officeart/2008/layout/HorizontalMultiLevelHierarchy"/>
    <dgm:cxn modelId="{9EC73F3D-D8DF-4FB6-AC03-E18DE0CD2912}" type="presParOf" srcId="{4CC43958-EECF-4889-BBDB-E6456C1B0196}" destId="{1A68596F-B344-4943-A351-2D74FB238EBC}" srcOrd="0" destOrd="0" presId="urn:microsoft.com/office/officeart/2008/layout/HorizontalMultiLevelHierarchy"/>
    <dgm:cxn modelId="{810A34AB-B347-4541-BB71-9C8362F2A09D}" type="presParOf" srcId="{A3325A29-8644-4164-90D5-8D57836CCD67}" destId="{5AEFF5C8-A481-4AE6-ACF9-1C8C42E3C0B4}" srcOrd="1" destOrd="0" presId="urn:microsoft.com/office/officeart/2008/layout/HorizontalMultiLevelHierarchy"/>
    <dgm:cxn modelId="{283C99EC-7B28-4596-862F-2F139EF1277F}" type="presParOf" srcId="{5AEFF5C8-A481-4AE6-ACF9-1C8C42E3C0B4}" destId="{9C21E239-6D74-42A1-BA19-414610CD56CF}" srcOrd="0" destOrd="0" presId="urn:microsoft.com/office/officeart/2008/layout/HorizontalMultiLevelHierarchy"/>
    <dgm:cxn modelId="{E025F8B1-D61A-41E9-AFEC-7BFC9F251E7A}" type="presParOf" srcId="{5AEFF5C8-A481-4AE6-ACF9-1C8C42E3C0B4}" destId="{A9366203-FE58-436C-BC2B-87CDB234AD0E}" srcOrd="1" destOrd="0" presId="urn:microsoft.com/office/officeart/2008/layout/HorizontalMultiLevelHierarchy"/>
    <dgm:cxn modelId="{F40EFE83-1D60-41F2-A404-F5FB99A23B5A}" type="presParOf" srcId="{A9366203-FE58-436C-BC2B-87CDB234AD0E}" destId="{61576CDB-1703-44EF-AEA2-05FE1F6E5EB5}" srcOrd="0" destOrd="0" presId="urn:microsoft.com/office/officeart/2008/layout/HorizontalMultiLevelHierarchy"/>
    <dgm:cxn modelId="{B9C291ED-A3A6-4011-819E-67399D96BAE2}" type="presParOf" srcId="{61576CDB-1703-44EF-AEA2-05FE1F6E5EB5}" destId="{B28CA29C-E27C-4DF5-B5B6-8AFB40E1C5DC}" srcOrd="0" destOrd="0" presId="urn:microsoft.com/office/officeart/2008/layout/HorizontalMultiLevelHierarchy"/>
    <dgm:cxn modelId="{583A7F7A-69BD-451F-81C9-0CAFD5FEFABE}" type="presParOf" srcId="{A9366203-FE58-436C-BC2B-87CDB234AD0E}" destId="{804E3C2E-1541-4C0F-A52B-FD568DCA3DC1}" srcOrd="1" destOrd="0" presId="urn:microsoft.com/office/officeart/2008/layout/HorizontalMultiLevelHierarchy"/>
    <dgm:cxn modelId="{3DE062F2-9219-4AC8-8F41-F28654EC830A}" type="presParOf" srcId="{804E3C2E-1541-4C0F-A52B-FD568DCA3DC1}" destId="{37E050F8-0201-4EBD-A5C3-EA591C4368C7}" srcOrd="0" destOrd="0" presId="urn:microsoft.com/office/officeart/2008/layout/HorizontalMultiLevelHierarchy"/>
    <dgm:cxn modelId="{F3A5BE8C-9F0F-4FE7-B123-7224595F207E}" type="presParOf" srcId="{804E3C2E-1541-4C0F-A52B-FD568DCA3DC1}" destId="{121BF696-AF14-423B-924C-84537F1A68DA}" srcOrd="1" destOrd="0" presId="urn:microsoft.com/office/officeart/2008/layout/HorizontalMultiLevelHierarchy"/>
    <dgm:cxn modelId="{D4F2CC66-340D-45B6-A9C8-ABF454E36B15}" type="presParOf" srcId="{A3325A29-8644-4164-90D5-8D57836CCD67}" destId="{B7A4592A-B00B-4BAB-B399-19D5751DEC26}" srcOrd="2" destOrd="0" presId="urn:microsoft.com/office/officeart/2008/layout/HorizontalMultiLevelHierarchy"/>
    <dgm:cxn modelId="{14034AD4-0FCB-43C9-A720-EA1296412124}" type="presParOf" srcId="{B7A4592A-B00B-4BAB-B399-19D5751DEC26}" destId="{905239C6-B50E-403D-A05F-739122AF71AE}" srcOrd="0" destOrd="0" presId="urn:microsoft.com/office/officeart/2008/layout/HorizontalMultiLevelHierarchy"/>
    <dgm:cxn modelId="{8184A75D-9944-4D6C-84BB-AF6E944B28CB}" type="presParOf" srcId="{A3325A29-8644-4164-90D5-8D57836CCD67}" destId="{FFA5A604-DE60-4C9B-A54F-785AAA326A89}" srcOrd="3" destOrd="0" presId="urn:microsoft.com/office/officeart/2008/layout/HorizontalMultiLevelHierarchy"/>
    <dgm:cxn modelId="{3D0A3AB3-71C6-49A3-9F10-C417B1627644}" type="presParOf" srcId="{FFA5A604-DE60-4C9B-A54F-785AAA326A89}" destId="{B32CAF0B-E71F-4EC3-BF7F-B472FCDD0D2D}" srcOrd="0" destOrd="0" presId="urn:microsoft.com/office/officeart/2008/layout/HorizontalMultiLevelHierarchy"/>
    <dgm:cxn modelId="{DCE89B31-E70C-4AF8-B05D-B761176BC0C0}" type="presParOf" srcId="{FFA5A604-DE60-4C9B-A54F-785AAA326A89}" destId="{E5A3E0EA-5860-430B-9006-2C15CB9761B9}" srcOrd="1" destOrd="0" presId="urn:microsoft.com/office/officeart/2008/layout/HorizontalMultiLevelHierarchy"/>
    <dgm:cxn modelId="{829E71C1-F98A-4EF4-96FB-33D03E331678}" type="presParOf" srcId="{E5A3E0EA-5860-430B-9006-2C15CB9761B9}" destId="{7FBA6F94-18AB-4B41-9319-8894BC7E3BA3}" srcOrd="0" destOrd="0" presId="urn:microsoft.com/office/officeart/2008/layout/HorizontalMultiLevelHierarchy"/>
    <dgm:cxn modelId="{68C147BB-3485-40F4-B1AB-1925C3894B4B}" type="presParOf" srcId="{7FBA6F94-18AB-4B41-9319-8894BC7E3BA3}" destId="{403C4FF1-1D83-4C7A-B5ED-6604A5030B2D}" srcOrd="0" destOrd="0" presId="urn:microsoft.com/office/officeart/2008/layout/HorizontalMultiLevelHierarchy"/>
    <dgm:cxn modelId="{4A330C2B-3EBB-4598-87FD-6268FFF38D25}" type="presParOf" srcId="{E5A3E0EA-5860-430B-9006-2C15CB9761B9}" destId="{6E332D85-083A-4E94-9BF8-75F127095400}" srcOrd="1" destOrd="0" presId="urn:microsoft.com/office/officeart/2008/layout/HorizontalMultiLevelHierarchy"/>
    <dgm:cxn modelId="{2E90AA61-76E2-49FA-B369-636E70568408}" type="presParOf" srcId="{6E332D85-083A-4E94-9BF8-75F127095400}" destId="{24000C15-9C38-4519-86D7-A49DCAFFFBD4}" srcOrd="0" destOrd="0" presId="urn:microsoft.com/office/officeart/2008/layout/HorizontalMultiLevelHierarchy"/>
    <dgm:cxn modelId="{033EC13B-C72F-46CF-9594-C2CF2D28C7CB}" type="presParOf" srcId="{6E332D85-083A-4E94-9BF8-75F127095400}" destId="{46E7AA01-EAC6-4766-8AD3-B68C4F54664B}" srcOrd="1" destOrd="0" presId="urn:microsoft.com/office/officeart/2008/layout/HorizontalMultiLevelHierarchy"/>
    <dgm:cxn modelId="{6C339950-E7FC-4861-A85A-87C56CBA09A7}" type="presParOf" srcId="{A3325A29-8644-4164-90D5-8D57836CCD67}" destId="{18D0750C-E653-45E4-8A81-B098F8CD080F}" srcOrd="4" destOrd="0" presId="urn:microsoft.com/office/officeart/2008/layout/HorizontalMultiLevelHierarchy"/>
    <dgm:cxn modelId="{56F4CF42-5256-4FF0-B35B-CEA4E10F1A2A}" type="presParOf" srcId="{18D0750C-E653-45E4-8A81-B098F8CD080F}" destId="{BEBA380D-85C6-4F64-94E5-A6C3E2589A46}" srcOrd="0" destOrd="0" presId="urn:microsoft.com/office/officeart/2008/layout/HorizontalMultiLevelHierarchy"/>
    <dgm:cxn modelId="{F6821212-618C-4F4D-BA93-58D4A22182CA}" type="presParOf" srcId="{A3325A29-8644-4164-90D5-8D57836CCD67}" destId="{7439BF41-C634-44C3-9FE8-5DD67DAB8C83}" srcOrd="5" destOrd="0" presId="urn:microsoft.com/office/officeart/2008/layout/HorizontalMultiLevelHierarchy"/>
    <dgm:cxn modelId="{EAFE88FF-E39A-46C1-83B4-2AEDD2456235}" type="presParOf" srcId="{7439BF41-C634-44C3-9FE8-5DD67DAB8C83}" destId="{961A44FE-A706-421A-B2CB-86C61E69EBD4}" srcOrd="0" destOrd="0" presId="urn:microsoft.com/office/officeart/2008/layout/HorizontalMultiLevelHierarchy"/>
    <dgm:cxn modelId="{E0780D56-B668-4FFC-BE3B-C9CCAC63ABF5}" type="presParOf" srcId="{7439BF41-C634-44C3-9FE8-5DD67DAB8C83}" destId="{BCF1C670-2E9A-4FA0-87CA-56A70E1DB2CA}" srcOrd="1" destOrd="0" presId="urn:microsoft.com/office/officeart/2008/layout/HorizontalMultiLevelHierarchy"/>
    <dgm:cxn modelId="{3C2CF5A5-E3E1-44AE-BFAD-1AD187D42250}" type="presParOf" srcId="{BCF1C670-2E9A-4FA0-87CA-56A70E1DB2CA}" destId="{74FCDF29-7098-410E-BDB4-28BD0B96A14A}" srcOrd="0" destOrd="0" presId="urn:microsoft.com/office/officeart/2008/layout/HorizontalMultiLevelHierarchy"/>
    <dgm:cxn modelId="{38060DA3-F7DD-4B7B-BE3C-26EFC61D0DB9}" type="presParOf" srcId="{74FCDF29-7098-410E-BDB4-28BD0B96A14A}" destId="{49616835-53F1-4AD7-918C-486D5002FD51}" srcOrd="0" destOrd="0" presId="urn:microsoft.com/office/officeart/2008/layout/HorizontalMultiLevelHierarchy"/>
    <dgm:cxn modelId="{34C4970C-9659-4B7C-80E3-B91D949E1CE7}" type="presParOf" srcId="{BCF1C670-2E9A-4FA0-87CA-56A70E1DB2CA}" destId="{C7399DC4-2DA3-47EB-8CD2-1F29B54C5989}" srcOrd="1" destOrd="0" presId="urn:microsoft.com/office/officeart/2008/layout/HorizontalMultiLevelHierarchy"/>
    <dgm:cxn modelId="{35B12AFE-9966-4041-A288-8C24514D02C5}" type="presParOf" srcId="{C7399DC4-2DA3-47EB-8CD2-1F29B54C5989}" destId="{1FED8B26-F542-4B94-912D-A1838D33E272}" srcOrd="0" destOrd="0" presId="urn:microsoft.com/office/officeart/2008/layout/HorizontalMultiLevelHierarchy"/>
    <dgm:cxn modelId="{DD700FF8-B756-4EB1-AFC6-ADEA39C7A073}" type="presParOf" srcId="{C7399DC4-2DA3-47EB-8CD2-1F29B54C5989}" destId="{92B6BC8D-10EB-4B24-9780-2241F08E00C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8C46BC-731B-4B98-AD09-9FD0728F510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4E8451-77DA-4F8A-992E-79F3AB14B6B2}">
      <dgm:prSet phldrT="[Текст]"/>
      <dgm:spPr/>
      <dgm:t>
        <a:bodyPr/>
        <a:lstStyle/>
        <a:p>
          <a:r>
            <a:rPr lang="ru-RU" dirty="0" smtClean="0"/>
            <a:t>Механизмы вариативности в действующем ФГОС</a:t>
          </a:r>
          <a:endParaRPr lang="ru-RU" dirty="0"/>
        </a:p>
      </dgm:t>
    </dgm:pt>
    <dgm:pt modelId="{4B605763-61EE-4BD4-BA9C-F9C1C132AD5B}" type="parTrans" cxnId="{3C8C73D6-98D5-4C48-AA91-544A619519F5}">
      <dgm:prSet/>
      <dgm:spPr/>
      <dgm:t>
        <a:bodyPr/>
        <a:lstStyle/>
        <a:p>
          <a:endParaRPr lang="ru-RU"/>
        </a:p>
      </dgm:t>
    </dgm:pt>
    <dgm:pt modelId="{DD705D59-92B8-4D30-A9A4-4697B20A3897}" type="sibTrans" cxnId="{3C8C73D6-98D5-4C48-AA91-544A619519F5}">
      <dgm:prSet/>
      <dgm:spPr/>
      <dgm:t>
        <a:bodyPr/>
        <a:lstStyle/>
        <a:p>
          <a:endParaRPr lang="ru-RU"/>
        </a:p>
      </dgm:t>
    </dgm:pt>
    <dgm:pt modelId="{5B0AFECA-434F-4D55-8AE2-DEBCED0F1B46}">
      <dgm:prSet phldrT="[Текст]"/>
      <dgm:spPr/>
      <dgm:t>
        <a:bodyPr/>
        <a:lstStyle/>
        <a:p>
          <a:r>
            <a:rPr lang="ru-RU" dirty="0" smtClean="0"/>
            <a:t>Часть ОП по выбору участников образовательного процесса</a:t>
          </a:r>
          <a:endParaRPr lang="ru-RU" dirty="0"/>
        </a:p>
      </dgm:t>
    </dgm:pt>
    <dgm:pt modelId="{71D21A0F-5B76-4EE2-8A18-AF63F923006A}" type="parTrans" cxnId="{167DAFE3-51AC-4F70-B824-B031FDB74E15}">
      <dgm:prSet/>
      <dgm:spPr/>
      <dgm:t>
        <a:bodyPr/>
        <a:lstStyle/>
        <a:p>
          <a:endParaRPr lang="ru-RU"/>
        </a:p>
      </dgm:t>
    </dgm:pt>
    <dgm:pt modelId="{3051BDDB-D0F5-4F06-A193-7E6993137182}" type="sibTrans" cxnId="{167DAFE3-51AC-4F70-B824-B031FDB74E15}">
      <dgm:prSet/>
      <dgm:spPr/>
      <dgm:t>
        <a:bodyPr/>
        <a:lstStyle/>
        <a:p>
          <a:endParaRPr lang="ru-RU"/>
        </a:p>
      </dgm:t>
    </dgm:pt>
    <dgm:pt modelId="{8E55A864-7503-4E38-97D0-BBC5A58079CC}">
      <dgm:prSet phldrT="[Текст]"/>
      <dgm:spPr/>
      <dgm:t>
        <a:bodyPr/>
        <a:lstStyle/>
        <a:p>
          <a:r>
            <a:rPr lang="ru-RU" dirty="0" smtClean="0"/>
            <a:t>Возможность разработки дифференцированных программ</a:t>
          </a:r>
          <a:endParaRPr lang="ru-RU" dirty="0"/>
        </a:p>
      </dgm:t>
    </dgm:pt>
    <dgm:pt modelId="{7D1E44DA-6A58-4E1E-8829-4E15A7714C70}" type="parTrans" cxnId="{F1FCA23D-D9F0-4B86-A7CD-6AF7FB21AF68}">
      <dgm:prSet/>
      <dgm:spPr/>
      <dgm:t>
        <a:bodyPr/>
        <a:lstStyle/>
        <a:p>
          <a:endParaRPr lang="ru-RU"/>
        </a:p>
      </dgm:t>
    </dgm:pt>
    <dgm:pt modelId="{F0A80216-E37A-4353-BE10-532D411A3358}" type="sibTrans" cxnId="{F1FCA23D-D9F0-4B86-A7CD-6AF7FB21AF68}">
      <dgm:prSet/>
      <dgm:spPr/>
      <dgm:t>
        <a:bodyPr/>
        <a:lstStyle/>
        <a:p>
          <a:endParaRPr lang="ru-RU"/>
        </a:p>
      </dgm:t>
    </dgm:pt>
    <dgm:pt modelId="{39C0A740-5FA0-4A40-A82F-D8B7F2A7677A}">
      <dgm:prSet phldrT="[Текст]"/>
      <dgm:spPr/>
      <dgm:t>
        <a:bodyPr/>
        <a:lstStyle/>
        <a:p>
          <a:r>
            <a:rPr lang="ru-RU" dirty="0" smtClean="0"/>
            <a:t>Механизмы вариативности в обновленных ФГОС</a:t>
          </a:r>
          <a:endParaRPr lang="ru-RU" dirty="0"/>
        </a:p>
      </dgm:t>
    </dgm:pt>
    <dgm:pt modelId="{A8C159CC-4293-439B-89EA-89AF6099EBEC}" type="parTrans" cxnId="{7945664B-CAAC-4BFB-866B-31B9C30084EF}">
      <dgm:prSet/>
      <dgm:spPr/>
      <dgm:t>
        <a:bodyPr/>
        <a:lstStyle/>
        <a:p>
          <a:endParaRPr lang="ru-RU"/>
        </a:p>
      </dgm:t>
    </dgm:pt>
    <dgm:pt modelId="{24F53A99-C1BD-46DC-9767-729DE02E4839}" type="sibTrans" cxnId="{7945664B-CAAC-4BFB-866B-31B9C30084EF}">
      <dgm:prSet/>
      <dgm:spPr/>
      <dgm:t>
        <a:bodyPr/>
        <a:lstStyle/>
        <a:p>
          <a:endParaRPr lang="ru-RU"/>
        </a:p>
      </dgm:t>
    </dgm:pt>
    <dgm:pt modelId="{C68A112D-FBB5-428F-A86A-1816D3DA5756}">
      <dgm:prSet phldrT="[Текст]"/>
      <dgm:spPr/>
      <dgm:t>
        <a:bodyPr/>
        <a:lstStyle/>
        <a:p>
          <a:r>
            <a:rPr lang="ru-RU" dirty="0" smtClean="0"/>
            <a:t>Часть ОП по выбору участников образовательного процесса (п.16 ФГОС)</a:t>
          </a:r>
          <a:endParaRPr lang="ru-RU" dirty="0"/>
        </a:p>
      </dgm:t>
    </dgm:pt>
    <dgm:pt modelId="{1A6ACD6B-4767-411C-A79C-A0719E701CE5}" type="parTrans" cxnId="{75626635-89BC-4A2C-AB25-8DC6E8F095AE}">
      <dgm:prSet/>
      <dgm:spPr/>
      <dgm:t>
        <a:bodyPr/>
        <a:lstStyle/>
        <a:p>
          <a:endParaRPr lang="ru-RU"/>
        </a:p>
      </dgm:t>
    </dgm:pt>
    <dgm:pt modelId="{FA18F2F5-CD2B-4E79-B919-98961C4BEBA3}" type="sibTrans" cxnId="{75626635-89BC-4A2C-AB25-8DC6E8F095AE}">
      <dgm:prSet/>
      <dgm:spPr/>
      <dgm:t>
        <a:bodyPr/>
        <a:lstStyle/>
        <a:p>
          <a:endParaRPr lang="ru-RU"/>
        </a:p>
      </dgm:t>
    </dgm:pt>
    <dgm:pt modelId="{AAFC61A8-B34A-4E4A-8CC2-85539FA799F5}">
      <dgm:prSet/>
      <dgm:spPr/>
      <dgm:t>
        <a:bodyPr/>
        <a:lstStyle/>
        <a:p>
          <a:r>
            <a:rPr lang="ru-RU" dirty="0" smtClean="0"/>
            <a:t>Возможность разработки дифференцированных программ. </a:t>
          </a:r>
          <a:endParaRPr lang="ru-RU" dirty="0"/>
        </a:p>
      </dgm:t>
    </dgm:pt>
    <dgm:pt modelId="{EF632FD2-DBBF-4896-9878-07B2C7946B45}" type="parTrans" cxnId="{91CB7535-AC7D-4949-A20E-DBE70BD06912}">
      <dgm:prSet/>
      <dgm:spPr/>
      <dgm:t>
        <a:bodyPr/>
        <a:lstStyle/>
        <a:p>
          <a:endParaRPr lang="ru-RU"/>
        </a:p>
      </dgm:t>
    </dgm:pt>
    <dgm:pt modelId="{34263427-72EB-460D-8106-6D3FDEBEC53B}" type="sibTrans" cxnId="{91CB7535-AC7D-4949-A20E-DBE70BD06912}">
      <dgm:prSet/>
      <dgm:spPr/>
      <dgm:t>
        <a:bodyPr/>
        <a:lstStyle/>
        <a:p>
          <a:endParaRPr lang="ru-RU"/>
        </a:p>
      </dgm:t>
    </dgm:pt>
    <dgm:pt modelId="{8F464C25-2BA5-4739-99B1-8B47C44250E1}">
      <dgm:prSet/>
      <dgm:spPr/>
      <dgm:t>
        <a:bodyPr/>
        <a:lstStyle/>
        <a:p>
          <a:r>
            <a:rPr lang="ru-RU" dirty="0" smtClean="0"/>
            <a:t>Возможность разработки и реализации индивидуальных учебных планов</a:t>
          </a:r>
          <a:endParaRPr lang="ru-RU" dirty="0"/>
        </a:p>
      </dgm:t>
    </dgm:pt>
    <dgm:pt modelId="{9F64F2BD-1DE3-4AC6-9392-BBC632FA0ABD}" type="parTrans" cxnId="{5B34B676-2AE8-42D0-B2C4-C197378F9970}">
      <dgm:prSet/>
      <dgm:spPr/>
      <dgm:t>
        <a:bodyPr/>
        <a:lstStyle/>
        <a:p>
          <a:endParaRPr lang="ru-RU"/>
        </a:p>
      </dgm:t>
    </dgm:pt>
    <dgm:pt modelId="{D46365A0-67A6-4069-B8F9-31E17DD55B98}" type="sibTrans" cxnId="{5B34B676-2AE8-42D0-B2C4-C197378F9970}">
      <dgm:prSet/>
      <dgm:spPr/>
      <dgm:t>
        <a:bodyPr/>
        <a:lstStyle/>
        <a:p>
          <a:endParaRPr lang="ru-RU"/>
        </a:p>
      </dgm:t>
    </dgm:pt>
    <dgm:pt modelId="{78B86A04-2E2C-434A-88FB-7D5449D2E655}">
      <dgm:prSet/>
      <dgm:spPr/>
      <dgm:t>
        <a:bodyPr/>
        <a:lstStyle/>
        <a:p>
          <a:r>
            <a:rPr lang="ru-RU" dirty="0" smtClean="0"/>
            <a:t>Возможность разработки и реализации индивидуальных учебных планов (п.8)</a:t>
          </a:r>
          <a:endParaRPr lang="ru-RU" dirty="0"/>
        </a:p>
      </dgm:t>
    </dgm:pt>
    <dgm:pt modelId="{34BA0CA5-5645-4460-B500-0EF9643F239A}" type="parTrans" cxnId="{AD3368DF-67DF-4EB4-9EC8-F17A1CC5D97D}">
      <dgm:prSet/>
      <dgm:spPr/>
      <dgm:t>
        <a:bodyPr/>
        <a:lstStyle/>
        <a:p>
          <a:endParaRPr lang="ru-RU"/>
        </a:p>
      </dgm:t>
    </dgm:pt>
    <dgm:pt modelId="{7590D389-BE8A-48F0-BD75-3B0B0CAAB0CF}" type="sibTrans" cxnId="{AD3368DF-67DF-4EB4-9EC8-F17A1CC5D97D}">
      <dgm:prSet/>
      <dgm:spPr/>
      <dgm:t>
        <a:bodyPr/>
        <a:lstStyle/>
        <a:p>
          <a:endParaRPr lang="ru-RU"/>
        </a:p>
      </dgm:t>
    </dgm:pt>
    <dgm:pt modelId="{223FAFEF-5A14-4E6C-9820-B0BE0AA9F1C9}">
      <dgm:prSet/>
      <dgm:spPr/>
      <dgm:t>
        <a:bodyPr/>
        <a:lstStyle/>
        <a:p>
          <a:r>
            <a:rPr lang="ru-RU" dirty="0" smtClean="0"/>
            <a:t>Произвольный характер выполнения требований к предметным результатам для инновационных школ (п.12)</a:t>
          </a:r>
          <a:endParaRPr lang="ru-RU" dirty="0"/>
        </a:p>
      </dgm:t>
    </dgm:pt>
    <dgm:pt modelId="{85763050-6EC2-4CD8-A81E-4919D7FC0C1A}" type="parTrans" cxnId="{8D14B4A1-1925-4074-9DA1-83859664556B}">
      <dgm:prSet/>
      <dgm:spPr/>
      <dgm:t>
        <a:bodyPr/>
        <a:lstStyle/>
        <a:p>
          <a:endParaRPr lang="ru-RU"/>
        </a:p>
      </dgm:t>
    </dgm:pt>
    <dgm:pt modelId="{C67C31B3-959B-4239-807E-23552DD93F9F}" type="sibTrans" cxnId="{8D14B4A1-1925-4074-9DA1-83859664556B}">
      <dgm:prSet/>
      <dgm:spPr/>
      <dgm:t>
        <a:bodyPr/>
        <a:lstStyle/>
        <a:p>
          <a:endParaRPr lang="ru-RU"/>
        </a:p>
      </dgm:t>
    </dgm:pt>
    <dgm:pt modelId="{7A5D5ECB-1E0C-48FC-B863-0DFA820B7E79}" type="pres">
      <dgm:prSet presAssocID="{E08C46BC-731B-4B98-AD09-9FD0728F51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403097-89A3-4BF8-BDA3-AE086E68493A}" type="pres">
      <dgm:prSet presAssocID="{624E8451-77DA-4F8A-992E-79F3AB14B6B2}" presName="vertFlow" presStyleCnt="0"/>
      <dgm:spPr/>
    </dgm:pt>
    <dgm:pt modelId="{D8D43DF2-EDD6-444E-8E4D-DFFBACDECAFD}" type="pres">
      <dgm:prSet presAssocID="{624E8451-77DA-4F8A-992E-79F3AB14B6B2}" presName="header" presStyleLbl="node1" presStyleIdx="0" presStyleCnt="2"/>
      <dgm:spPr/>
      <dgm:t>
        <a:bodyPr/>
        <a:lstStyle/>
        <a:p>
          <a:endParaRPr lang="ru-RU"/>
        </a:p>
      </dgm:t>
    </dgm:pt>
    <dgm:pt modelId="{26A86736-7516-4024-8155-9E69F690D499}" type="pres">
      <dgm:prSet presAssocID="{71D21A0F-5B76-4EE2-8A18-AF63F923006A}" presName="parTrans" presStyleLbl="sibTrans2D1" presStyleIdx="0" presStyleCnt="7"/>
      <dgm:spPr/>
      <dgm:t>
        <a:bodyPr/>
        <a:lstStyle/>
        <a:p>
          <a:endParaRPr lang="ru-RU"/>
        </a:p>
      </dgm:t>
    </dgm:pt>
    <dgm:pt modelId="{C8688EB3-F920-4DC6-8674-72A637D29B1D}" type="pres">
      <dgm:prSet presAssocID="{5B0AFECA-434F-4D55-8AE2-DEBCED0F1B46}" presName="child" presStyleLbl="alignAccFollow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235C79-6F1B-43F9-9ED3-1BF9C9ED9D8C}" type="pres">
      <dgm:prSet presAssocID="{3051BDDB-D0F5-4F06-A193-7E6993137182}" presName="sibTrans" presStyleLbl="sibTrans2D1" presStyleIdx="1" presStyleCnt="7"/>
      <dgm:spPr/>
      <dgm:t>
        <a:bodyPr/>
        <a:lstStyle/>
        <a:p>
          <a:endParaRPr lang="ru-RU"/>
        </a:p>
      </dgm:t>
    </dgm:pt>
    <dgm:pt modelId="{E89E9684-ADC8-4025-ADBA-D906441CA4E9}" type="pres">
      <dgm:prSet presAssocID="{8E55A864-7503-4E38-97D0-BBC5A58079CC}" presName="child" presStyleLbl="alignAccFollow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BD726-01C9-4EAC-A1AD-33E4C21CE40F}" type="pres">
      <dgm:prSet presAssocID="{F0A80216-E37A-4353-BE10-532D411A3358}" presName="sibTrans" presStyleLbl="sibTrans2D1" presStyleIdx="2" presStyleCnt="7"/>
      <dgm:spPr/>
      <dgm:t>
        <a:bodyPr/>
        <a:lstStyle/>
        <a:p>
          <a:endParaRPr lang="ru-RU"/>
        </a:p>
      </dgm:t>
    </dgm:pt>
    <dgm:pt modelId="{0B7B8D91-30FA-45B6-A930-61B4A1AAE962}" type="pres">
      <dgm:prSet presAssocID="{8F464C25-2BA5-4739-99B1-8B47C44250E1}" presName="child" presStyleLbl="alignAccFollow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70AB7-E662-4530-B69F-B859C4A673E0}" type="pres">
      <dgm:prSet presAssocID="{624E8451-77DA-4F8A-992E-79F3AB14B6B2}" presName="hSp" presStyleCnt="0"/>
      <dgm:spPr/>
    </dgm:pt>
    <dgm:pt modelId="{C9839BA4-3180-4752-926B-CC5CD48A8076}" type="pres">
      <dgm:prSet presAssocID="{39C0A740-5FA0-4A40-A82F-D8B7F2A7677A}" presName="vertFlow" presStyleCnt="0"/>
      <dgm:spPr/>
    </dgm:pt>
    <dgm:pt modelId="{CE2D6349-3216-4100-AC6F-F2A55FF1C8DE}" type="pres">
      <dgm:prSet presAssocID="{39C0A740-5FA0-4A40-A82F-D8B7F2A7677A}" presName="header" presStyleLbl="node1" presStyleIdx="1" presStyleCnt="2"/>
      <dgm:spPr/>
      <dgm:t>
        <a:bodyPr/>
        <a:lstStyle/>
        <a:p>
          <a:endParaRPr lang="ru-RU"/>
        </a:p>
      </dgm:t>
    </dgm:pt>
    <dgm:pt modelId="{5DF236B7-9D9F-4D4B-9A63-3FFAF9552DE2}" type="pres">
      <dgm:prSet presAssocID="{1A6ACD6B-4767-411C-A79C-A0719E701CE5}" presName="parTrans" presStyleLbl="sibTrans2D1" presStyleIdx="3" presStyleCnt="7"/>
      <dgm:spPr/>
      <dgm:t>
        <a:bodyPr/>
        <a:lstStyle/>
        <a:p>
          <a:endParaRPr lang="ru-RU"/>
        </a:p>
      </dgm:t>
    </dgm:pt>
    <dgm:pt modelId="{5D62096E-10C7-4D7A-B6D0-38F692837C2D}" type="pres">
      <dgm:prSet presAssocID="{C68A112D-FBB5-428F-A86A-1816D3DA5756}" presName="child" presStyleLbl="alignAccFollow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D649E6-C7FE-43F6-89AF-D0C9DBB46D8B}" type="pres">
      <dgm:prSet presAssocID="{FA18F2F5-CD2B-4E79-B919-98961C4BEBA3}" presName="sibTrans" presStyleLbl="sibTrans2D1" presStyleIdx="4" presStyleCnt="7"/>
      <dgm:spPr/>
      <dgm:t>
        <a:bodyPr/>
        <a:lstStyle/>
        <a:p>
          <a:endParaRPr lang="ru-RU"/>
        </a:p>
      </dgm:t>
    </dgm:pt>
    <dgm:pt modelId="{3AA6B682-AA27-484F-832C-847CFB3A4D9C}" type="pres">
      <dgm:prSet presAssocID="{AAFC61A8-B34A-4E4A-8CC2-85539FA799F5}" presName="child" presStyleLbl="alignAccFollow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47D89-06D0-4322-81BB-A4B663A3F211}" type="pres">
      <dgm:prSet presAssocID="{34263427-72EB-460D-8106-6D3FDEBEC53B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553FC62-3150-4FB9-8644-00FEDF22E577}" type="pres">
      <dgm:prSet presAssocID="{78B86A04-2E2C-434A-88FB-7D5449D2E655}" presName="child" presStyleLbl="alignAccFollow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4C946-CDA0-40D8-9E11-CB4EEC59CB8F}" type="pres">
      <dgm:prSet presAssocID="{7590D389-BE8A-48F0-BD75-3B0B0CAAB0CF}" presName="sibTrans" presStyleLbl="sibTrans2D1" presStyleIdx="6" presStyleCnt="7"/>
      <dgm:spPr/>
      <dgm:t>
        <a:bodyPr/>
        <a:lstStyle/>
        <a:p>
          <a:endParaRPr lang="ru-RU"/>
        </a:p>
      </dgm:t>
    </dgm:pt>
    <dgm:pt modelId="{400AB3F6-3A97-460E-8069-9902A8F969BB}" type="pres">
      <dgm:prSet presAssocID="{223FAFEF-5A14-4E6C-9820-B0BE0AA9F1C9}" presName="child" presStyleLbl="alignAccFollow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14B4A1-1925-4074-9DA1-83859664556B}" srcId="{39C0A740-5FA0-4A40-A82F-D8B7F2A7677A}" destId="{223FAFEF-5A14-4E6C-9820-B0BE0AA9F1C9}" srcOrd="3" destOrd="0" parTransId="{85763050-6EC2-4CD8-A81E-4919D7FC0C1A}" sibTransId="{C67C31B3-959B-4239-807E-23552DD93F9F}"/>
    <dgm:cxn modelId="{BFA37019-09D9-4A6A-B43D-1BAF3705382A}" type="presOf" srcId="{624E8451-77DA-4F8A-992E-79F3AB14B6B2}" destId="{D8D43DF2-EDD6-444E-8E4D-DFFBACDECAFD}" srcOrd="0" destOrd="0" presId="urn:microsoft.com/office/officeart/2005/8/layout/lProcess1"/>
    <dgm:cxn modelId="{40C6E2AF-E5C0-4E4B-88AE-E33BEEAFF280}" type="presOf" srcId="{39C0A740-5FA0-4A40-A82F-D8B7F2A7677A}" destId="{CE2D6349-3216-4100-AC6F-F2A55FF1C8DE}" srcOrd="0" destOrd="0" presId="urn:microsoft.com/office/officeart/2005/8/layout/lProcess1"/>
    <dgm:cxn modelId="{01409FA1-37F2-4992-BD9A-C2E1840B04C2}" type="presOf" srcId="{F0A80216-E37A-4353-BE10-532D411A3358}" destId="{570BD726-01C9-4EAC-A1AD-33E4C21CE40F}" srcOrd="0" destOrd="0" presId="urn:microsoft.com/office/officeart/2005/8/layout/lProcess1"/>
    <dgm:cxn modelId="{5B34B676-2AE8-42D0-B2C4-C197378F9970}" srcId="{624E8451-77DA-4F8A-992E-79F3AB14B6B2}" destId="{8F464C25-2BA5-4739-99B1-8B47C44250E1}" srcOrd="2" destOrd="0" parTransId="{9F64F2BD-1DE3-4AC6-9392-BBC632FA0ABD}" sibTransId="{D46365A0-67A6-4069-B8F9-31E17DD55B98}"/>
    <dgm:cxn modelId="{BBF866CB-B8B0-4DD9-A90A-647D5ED2EE79}" type="presOf" srcId="{223FAFEF-5A14-4E6C-9820-B0BE0AA9F1C9}" destId="{400AB3F6-3A97-460E-8069-9902A8F969BB}" srcOrd="0" destOrd="0" presId="urn:microsoft.com/office/officeart/2005/8/layout/lProcess1"/>
    <dgm:cxn modelId="{E36636C4-8F0C-4BFF-9675-73D703EB7C8F}" type="presOf" srcId="{FA18F2F5-CD2B-4E79-B919-98961C4BEBA3}" destId="{1ED649E6-C7FE-43F6-89AF-D0C9DBB46D8B}" srcOrd="0" destOrd="0" presId="urn:microsoft.com/office/officeart/2005/8/layout/lProcess1"/>
    <dgm:cxn modelId="{24F2683C-F2D4-41F2-99A6-F213ECD66612}" type="presOf" srcId="{7590D389-BE8A-48F0-BD75-3B0B0CAAB0CF}" destId="{8EB4C946-CDA0-40D8-9E11-CB4EEC59CB8F}" srcOrd="0" destOrd="0" presId="urn:microsoft.com/office/officeart/2005/8/layout/lProcess1"/>
    <dgm:cxn modelId="{3A01AF0A-6FF7-49E8-84F2-6B8189718AF5}" type="presOf" srcId="{34263427-72EB-460D-8106-6D3FDEBEC53B}" destId="{F0147D89-06D0-4322-81BB-A4B663A3F211}" srcOrd="0" destOrd="0" presId="urn:microsoft.com/office/officeart/2005/8/layout/lProcess1"/>
    <dgm:cxn modelId="{45FED7C6-5CB9-4063-8580-9399FD8F82DB}" type="presOf" srcId="{1A6ACD6B-4767-411C-A79C-A0719E701CE5}" destId="{5DF236B7-9D9F-4D4B-9A63-3FFAF9552DE2}" srcOrd="0" destOrd="0" presId="urn:microsoft.com/office/officeart/2005/8/layout/lProcess1"/>
    <dgm:cxn modelId="{6C5ADFC3-F821-442C-AAE6-0CF1E1C61AD0}" type="presOf" srcId="{C68A112D-FBB5-428F-A86A-1816D3DA5756}" destId="{5D62096E-10C7-4D7A-B6D0-38F692837C2D}" srcOrd="0" destOrd="0" presId="urn:microsoft.com/office/officeart/2005/8/layout/lProcess1"/>
    <dgm:cxn modelId="{F1FCA23D-D9F0-4B86-A7CD-6AF7FB21AF68}" srcId="{624E8451-77DA-4F8A-992E-79F3AB14B6B2}" destId="{8E55A864-7503-4E38-97D0-BBC5A58079CC}" srcOrd="1" destOrd="0" parTransId="{7D1E44DA-6A58-4E1E-8829-4E15A7714C70}" sibTransId="{F0A80216-E37A-4353-BE10-532D411A3358}"/>
    <dgm:cxn modelId="{3C8C73D6-98D5-4C48-AA91-544A619519F5}" srcId="{E08C46BC-731B-4B98-AD09-9FD0728F5102}" destId="{624E8451-77DA-4F8A-992E-79F3AB14B6B2}" srcOrd="0" destOrd="0" parTransId="{4B605763-61EE-4BD4-BA9C-F9C1C132AD5B}" sibTransId="{DD705D59-92B8-4D30-A9A4-4697B20A3897}"/>
    <dgm:cxn modelId="{A4251039-7BE5-46DF-B0F4-12D782D89CF4}" type="presOf" srcId="{E08C46BC-731B-4B98-AD09-9FD0728F5102}" destId="{7A5D5ECB-1E0C-48FC-B863-0DFA820B7E79}" srcOrd="0" destOrd="0" presId="urn:microsoft.com/office/officeart/2005/8/layout/lProcess1"/>
    <dgm:cxn modelId="{58CC2572-D862-42E9-8280-02A595C6D44B}" type="presOf" srcId="{71D21A0F-5B76-4EE2-8A18-AF63F923006A}" destId="{26A86736-7516-4024-8155-9E69F690D499}" srcOrd="0" destOrd="0" presId="urn:microsoft.com/office/officeart/2005/8/layout/lProcess1"/>
    <dgm:cxn modelId="{167DAFE3-51AC-4F70-B824-B031FDB74E15}" srcId="{624E8451-77DA-4F8A-992E-79F3AB14B6B2}" destId="{5B0AFECA-434F-4D55-8AE2-DEBCED0F1B46}" srcOrd="0" destOrd="0" parTransId="{71D21A0F-5B76-4EE2-8A18-AF63F923006A}" sibTransId="{3051BDDB-D0F5-4F06-A193-7E6993137182}"/>
    <dgm:cxn modelId="{91CB7535-AC7D-4949-A20E-DBE70BD06912}" srcId="{39C0A740-5FA0-4A40-A82F-D8B7F2A7677A}" destId="{AAFC61A8-B34A-4E4A-8CC2-85539FA799F5}" srcOrd="1" destOrd="0" parTransId="{EF632FD2-DBBF-4896-9878-07B2C7946B45}" sibTransId="{34263427-72EB-460D-8106-6D3FDEBEC53B}"/>
    <dgm:cxn modelId="{F3B483B8-F5B7-46EA-BFD8-7A4EF970F7BE}" type="presOf" srcId="{8E55A864-7503-4E38-97D0-BBC5A58079CC}" destId="{E89E9684-ADC8-4025-ADBA-D906441CA4E9}" srcOrd="0" destOrd="0" presId="urn:microsoft.com/office/officeart/2005/8/layout/lProcess1"/>
    <dgm:cxn modelId="{75626635-89BC-4A2C-AB25-8DC6E8F095AE}" srcId="{39C0A740-5FA0-4A40-A82F-D8B7F2A7677A}" destId="{C68A112D-FBB5-428F-A86A-1816D3DA5756}" srcOrd="0" destOrd="0" parTransId="{1A6ACD6B-4767-411C-A79C-A0719E701CE5}" sibTransId="{FA18F2F5-CD2B-4E79-B919-98961C4BEBA3}"/>
    <dgm:cxn modelId="{5DB93F26-A6A0-462E-80CB-43464893DE72}" type="presOf" srcId="{8F464C25-2BA5-4739-99B1-8B47C44250E1}" destId="{0B7B8D91-30FA-45B6-A930-61B4A1AAE962}" srcOrd="0" destOrd="0" presId="urn:microsoft.com/office/officeart/2005/8/layout/lProcess1"/>
    <dgm:cxn modelId="{AD3368DF-67DF-4EB4-9EC8-F17A1CC5D97D}" srcId="{39C0A740-5FA0-4A40-A82F-D8B7F2A7677A}" destId="{78B86A04-2E2C-434A-88FB-7D5449D2E655}" srcOrd="2" destOrd="0" parTransId="{34BA0CA5-5645-4460-B500-0EF9643F239A}" sibTransId="{7590D389-BE8A-48F0-BD75-3B0B0CAAB0CF}"/>
    <dgm:cxn modelId="{847537B2-789A-4C8D-8A5A-76E94A729CED}" type="presOf" srcId="{3051BDDB-D0F5-4F06-A193-7E6993137182}" destId="{79235C79-6F1B-43F9-9ED3-1BF9C9ED9D8C}" srcOrd="0" destOrd="0" presId="urn:microsoft.com/office/officeart/2005/8/layout/lProcess1"/>
    <dgm:cxn modelId="{7945664B-CAAC-4BFB-866B-31B9C30084EF}" srcId="{E08C46BC-731B-4B98-AD09-9FD0728F5102}" destId="{39C0A740-5FA0-4A40-A82F-D8B7F2A7677A}" srcOrd="1" destOrd="0" parTransId="{A8C159CC-4293-439B-89EA-89AF6099EBEC}" sibTransId="{24F53A99-C1BD-46DC-9767-729DE02E4839}"/>
    <dgm:cxn modelId="{D4E00042-7EA6-43C6-B4F7-FEE6C83F7306}" type="presOf" srcId="{AAFC61A8-B34A-4E4A-8CC2-85539FA799F5}" destId="{3AA6B682-AA27-484F-832C-847CFB3A4D9C}" srcOrd="0" destOrd="0" presId="urn:microsoft.com/office/officeart/2005/8/layout/lProcess1"/>
    <dgm:cxn modelId="{0F637BB7-B2AB-485B-87A5-FBB7A493EE5E}" type="presOf" srcId="{5B0AFECA-434F-4D55-8AE2-DEBCED0F1B46}" destId="{C8688EB3-F920-4DC6-8674-72A637D29B1D}" srcOrd="0" destOrd="0" presId="urn:microsoft.com/office/officeart/2005/8/layout/lProcess1"/>
    <dgm:cxn modelId="{8B5CB218-5A43-4F4F-AD52-A66219EE03BB}" type="presOf" srcId="{78B86A04-2E2C-434A-88FB-7D5449D2E655}" destId="{E553FC62-3150-4FB9-8644-00FEDF22E577}" srcOrd="0" destOrd="0" presId="urn:microsoft.com/office/officeart/2005/8/layout/lProcess1"/>
    <dgm:cxn modelId="{D26D3A39-F66A-45AF-82F0-30D73DD21FC5}" type="presParOf" srcId="{7A5D5ECB-1E0C-48FC-B863-0DFA820B7E79}" destId="{09403097-89A3-4BF8-BDA3-AE086E68493A}" srcOrd="0" destOrd="0" presId="urn:microsoft.com/office/officeart/2005/8/layout/lProcess1"/>
    <dgm:cxn modelId="{B498BC23-B486-47C1-9F5E-65F656AC04FB}" type="presParOf" srcId="{09403097-89A3-4BF8-BDA3-AE086E68493A}" destId="{D8D43DF2-EDD6-444E-8E4D-DFFBACDECAFD}" srcOrd="0" destOrd="0" presId="urn:microsoft.com/office/officeart/2005/8/layout/lProcess1"/>
    <dgm:cxn modelId="{6E8C21C2-D99B-47BD-96C7-5C9985093AA6}" type="presParOf" srcId="{09403097-89A3-4BF8-BDA3-AE086E68493A}" destId="{26A86736-7516-4024-8155-9E69F690D499}" srcOrd="1" destOrd="0" presId="urn:microsoft.com/office/officeart/2005/8/layout/lProcess1"/>
    <dgm:cxn modelId="{7C942516-649D-4AB6-8A49-5894AC4DE7A9}" type="presParOf" srcId="{09403097-89A3-4BF8-BDA3-AE086E68493A}" destId="{C8688EB3-F920-4DC6-8674-72A637D29B1D}" srcOrd="2" destOrd="0" presId="urn:microsoft.com/office/officeart/2005/8/layout/lProcess1"/>
    <dgm:cxn modelId="{137426E5-393B-4EE8-BD3B-896743905AD6}" type="presParOf" srcId="{09403097-89A3-4BF8-BDA3-AE086E68493A}" destId="{79235C79-6F1B-43F9-9ED3-1BF9C9ED9D8C}" srcOrd="3" destOrd="0" presId="urn:microsoft.com/office/officeart/2005/8/layout/lProcess1"/>
    <dgm:cxn modelId="{283E36CA-3271-43BB-89D8-85A9849FB420}" type="presParOf" srcId="{09403097-89A3-4BF8-BDA3-AE086E68493A}" destId="{E89E9684-ADC8-4025-ADBA-D906441CA4E9}" srcOrd="4" destOrd="0" presId="urn:microsoft.com/office/officeart/2005/8/layout/lProcess1"/>
    <dgm:cxn modelId="{8E9EF10C-C0E6-44E3-9BD7-8214BCEE04C8}" type="presParOf" srcId="{09403097-89A3-4BF8-BDA3-AE086E68493A}" destId="{570BD726-01C9-4EAC-A1AD-33E4C21CE40F}" srcOrd="5" destOrd="0" presId="urn:microsoft.com/office/officeart/2005/8/layout/lProcess1"/>
    <dgm:cxn modelId="{DDBFFB0D-44F0-49A3-A37F-F7A59E4AA81F}" type="presParOf" srcId="{09403097-89A3-4BF8-BDA3-AE086E68493A}" destId="{0B7B8D91-30FA-45B6-A930-61B4A1AAE962}" srcOrd="6" destOrd="0" presId="urn:microsoft.com/office/officeart/2005/8/layout/lProcess1"/>
    <dgm:cxn modelId="{FF55C3B7-A74C-47A0-8A2C-DC0B364726BF}" type="presParOf" srcId="{7A5D5ECB-1E0C-48FC-B863-0DFA820B7E79}" destId="{60170AB7-E662-4530-B69F-B859C4A673E0}" srcOrd="1" destOrd="0" presId="urn:microsoft.com/office/officeart/2005/8/layout/lProcess1"/>
    <dgm:cxn modelId="{698E2199-B762-400B-BDFA-FE197E48A250}" type="presParOf" srcId="{7A5D5ECB-1E0C-48FC-B863-0DFA820B7E79}" destId="{C9839BA4-3180-4752-926B-CC5CD48A8076}" srcOrd="2" destOrd="0" presId="urn:microsoft.com/office/officeart/2005/8/layout/lProcess1"/>
    <dgm:cxn modelId="{3B4F67E6-5DCD-4D6B-907C-C0BE931B1090}" type="presParOf" srcId="{C9839BA4-3180-4752-926B-CC5CD48A8076}" destId="{CE2D6349-3216-4100-AC6F-F2A55FF1C8DE}" srcOrd="0" destOrd="0" presId="urn:microsoft.com/office/officeart/2005/8/layout/lProcess1"/>
    <dgm:cxn modelId="{6D3500CD-1CE3-41D6-B934-A0803916C33B}" type="presParOf" srcId="{C9839BA4-3180-4752-926B-CC5CD48A8076}" destId="{5DF236B7-9D9F-4D4B-9A63-3FFAF9552DE2}" srcOrd="1" destOrd="0" presId="urn:microsoft.com/office/officeart/2005/8/layout/lProcess1"/>
    <dgm:cxn modelId="{F30F35C1-143A-4C51-8E28-EFD2DDE4ECF2}" type="presParOf" srcId="{C9839BA4-3180-4752-926B-CC5CD48A8076}" destId="{5D62096E-10C7-4D7A-B6D0-38F692837C2D}" srcOrd="2" destOrd="0" presId="urn:microsoft.com/office/officeart/2005/8/layout/lProcess1"/>
    <dgm:cxn modelId="{A4A7D7C4-F41B-4CEB-9328-79720609F3CB}" type="presParOf" srcId="{C9839BA4-3180-4752-926B-CC5CD48A8076}" destId="{1ED649E6-C7FE-43F6-89AF-D0C9DBB46D8B}" srcOrd="3" destOrd="0" presId="urn:microsoft.com/office/officeart/2005/8/layout/lProcess1"/>
    <dgm:cxn modelId="{1E7781CC-3105-4A73-A9BA-E0944FF294C6}" type="presParOf" srcId="{C9839BA4-3180-4752-926B-CC5CD48A8076}" destId="{3AA6B682-AA27-484F-832C-847CFB3A4D9C}" srcOrd="4" destOrd="0" presId="urn:microsoft.com/office/officeart/2005/8/layout/lProcess1"/>
    <dgm:cxn modelId="{BAE6614F-EBB6-4334-9159-9296841DF169}" type="presParOf" srcId="{C9839BA4-3180-4752-926B-CC5CD48A8076}" destId="{F0147D89-06D0-4322-81BB-A4B663A3F211}" srcOrd="5" destOrd="0" presId="urn:microsoft.com/office/officeart/2005/8/layout/lProcess1"/>
    <dgm:cxn modelId="{3E9D9B20-B84D-455C-8994-0EAC5D515602}" type="presParOf" srcId="{C9839BA4-3180-4752-926B-CC5CD48A8076}" destId="{E553FC62-3150-4FB9-8644-00FEDF22E577}" srcOrd="6" destOrd="0" presId="urn:microsoft.com/office/officeart/2005/8/layout/lProcess1"/>
    <dgm:cxn modelId="{D07BAC89-095A-4365-92C6-6537B84B1F03}" type="presParOf" srcId="{C9839BA4-3180-4752-926B-CC5CD48A8076}" destId="{8EB4C946-CDA0-40D8-9E11-CB4EEC59CB8F}" srcOrd="7" destOrd="0" presId="urn:microsoft.com/office/officeart/2005/8/layout/lProcess1"/>
    <dgm:cxn modelId="{401D93E2-4AAB-470D-BCC7-4099C23A2A43}" type="presParOf" srcId="{C9839BA4-3180-4752-926B-CC5CD48A8076}" destId="{400AB3F6-3A97-460E-8069-9902A8F969BB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B6116D-E086-447D-97C5-7E00DCC718A4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67D9A1A-3FD9-476F-AA52-DD7F39DCB6D8}">
      <dgm:prSet phldrT="[Текст]"/>
      <dgm:spPr/>
      <dgm:t>
        <a:bodyPr/>
        <a:lstStyle/>
        <a:p>
          <a:r>
            <a:rPr lang="ru-RU" b="1" u="sng" dirty="0" smtClean="0"/>
            <a:t>Проектная</a:t>
          </a:r>
        </a:p>
        <a:p>
          <a:r>
            <a:rPr lang="ru-RU" b="1" u="sng" dirty="0" smtClean="0"/>
            <a:t>деятельность</a:t>
          </a:r>
          <a:endParaRPr lang="ru-RU" b="1" u="sng" dirty="0"/>
        </a:p>
      </dgm:t>
    </dgm:pt>
    <dgm:pt modelId="{E1807C20-F0B9-4D6F-B117-775653E969DE}" type="parTrans" cxnId="{2300D142-3CA1-47CC-B402-435FB0D600B5}">
      <dgm:prSet/>
      <dgm:spPr/>
      <dgm:t>
        <a:bodyPr/>
        <a:lstStyle/>
        <a:p>
          <a:endParaRPr lang="ru-RU"/>
        </a:p>
      </dgm:t>
    </dgm:pt>
    <dgm:pt modelId="{3485DECD-7EC5-4623-9884-7D10ABF02FA9}" type="sibTrans" cxnId="{2300D142-3CA1-47CC-B402-435FB0D600B5}">
      <dgm:prSet/>
      <dgm:spPr/>
      <dgm:t>
        <a:bodyPr/>
        <a:lstStyle/>
        <a:p>
          <a:endParaRPr lang="ru-RU"/>
        </a:p>
      </dgm:t>
    </dgm:pt>
    <dgm:pt modelId="{F4ADA9E8-3442-4CF2-93BE-91762E8861D9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Часть программы формирования УУД</a:t>
          </a:r>
          <a:endParaRPr lang="ru-RU" sz="1400" dirty="0">
            <a:solidFill>
              <a:schemeClr val="tx1"/>
            </a:solidFill>
          </a:endParaRPr>
        </a:p>
      </dgm:t>
    </dgm:pt>
    <dgm:pt modelId="{B2DC20A6-FB44-468B-9469-E437C8FBB529}" type="parTrans" cxnId="{D62470D5-F996-4F82-993D-4790ED291575}">
      <dgm:prSet/>
      <dgm:spPr/>
      <dgm:t>
        <a:bodyPr/>
        <a:lstStyle/>
        <a:p>
          <a:endParaRPr lang="ru-RU"/>
        </a:p>
      </dgm:t>
    </dgm:pt>
    <dgm:pt modelId="{ADF0243B-BBD0-4E84-919D-FB521BCCD8C3}" type="sibTrans" cxnId="{D62470D5-F996-4F82-993D-4790ED291575}">
      <dgm:prSet/>
      <dgm:spPr/>
      <dgm:t>
        <a:bodyPr/>
        <a:lstStyle/>
        <a:p>
          <a:endParaRPr lang="ru-RU"/>
        </a:p>
      </dgm:t>
    </dgm:pt>
    <dgm:pt modelId="{65C8D061-8F60-4350-95EB-4B51B133F1D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Одно из требований к </a:t>
          </a:r>
          <a:r>
            <a:rPr lang="ru-RU" dirty="0" err="1" smtClean="0">
              <a:solidFill>
                <a:schemeClr val="tx1"/>
              </a:solidFill>
            </a:rPr>
            <a:t>метапредметным</a:t>
          </a:r>
          <a:r>
            <a:rPr lang="ru-RU" dirty="0" smtClean="0">
              <a:solidFill>
                <a:schemeClr val="tx1"/>
              </a:solidFill>
            </a:rPr>
            <a:t> результатам </a:t>
          </a:r>
          <a:endParaRPr lang="ru-RU" dirty="0">
            <a:solidFill>
              <a:schemeClr val="tx1"/>
            </a:solidFill>
          </a:endParaRPr>
        </a:p>
      </dgm:t>
    </dgm:pt>
    <dgm:pt modelId="{F997C504-B526-4441-8A71-671E881C8F12}" type="parTrans" cxnId="{D69CB2BF-B8F8-4619-BBB2-CF004E58B9F8}">
      <dgm:prSet/>
      <dgm:spPr/>
      <dgm:t>
        <a:bodyPr/>
        <a:lstStyle/>
        <a:p>
          <a:endParaRPr lang="ru-RU"/>
        </a:p>
      </dgm:t>
    </dgm:pt>
    <dgm:pt modelId="{AFFB4B48-2C0D-4857-B08A-87F78F01CCBD}" type="sibTrans" cxnId="{D69CB2BF-B8F8-4619-BBB2-CF004E58B9F8}">
      <dgm:prSet/>
      <dgm:spPr/>
      <dgm:t>
        <a:bodyPr/>
        <a:lstStyle/>
        <a:p>
          <a:endParaRPr lang="ru-RU"/>
        </a:p>
      </dgm:t>
    </dgm:pt>
    <dgm:pt modelId="{0753D385-39D3-4652-88CC-B641052A75FF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Оцениваемая форма учебной деятельности </a:t>
          </a:r>
          <a:endParaRPr lang="ru-RU" dirty="0">
            <a:solidFill>
              <a:schemeClr val="tx1"/>
            </a:solidFill>
          </a:endParaRPr>
        </a:p>
      </dgm:t>
    </dgm:pt>
    <dgm:pt modelId="{1C49354F-9165-40FF-9391-F2B162C9D5A7}" type="parTrans" cxnId="{19B31633-E041-4560-BCA1-CF33EA745C92}">
      <dgm:prSet/>
      <dgm:spPr/>
      <dgm:t>
        <a:bodyPr/>
        <a:lstStyle/>
        <a:p>
          <a:endParaRPr lang="ru-RU"/>
        </a:p>
      </dgm:t>
    </dgm:pt>
    <dgm:pt modelId="{ACF74681-4A06-4F93-9A57-9AB42F5F6042}" type="sibTrans" cxnId="{19B31633-E041-4560-BCA1-CF33EA745C92}">
      <dgm:prSet/>
      <dgm:spPr/>
      <dgm:t>
        <a:bodyPr/>
        <a:lstStyle/>
        <a:p>
          <a:endParaRPr lang="ru-RU"/>
        </a:p>
      </dgm:t>
    </dgm:pt>
    <dgm:pt modelId="{AAF39993-C20E-46AA-A53A-BD038D48DC9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Основная форма учебной деятельности развивающая УУД</a:t>
          </a:r>
          <a:endParaRPr lang="ru-RU" dirty="0">
            <a:solidFill>
              <a:schemeClr val="tx1"/>
            </a:solidFill>
          </a:endParaRPr>
        </a:p>
      </dgm:t>
    </dgm:pt>
    <dgm:pt modelId="{89F3A5F9-ABDF-42BD-B3B3-C221DED07EF0}" type="parTrans" cxnId="{9596BC09-EA97-458B-9F5E-EBA0D38BDA2E}">
      <dgm:prSet/>
      <dgm:spPr/>
      <dgm:t>
        <a:bodyPr/>
        <a:lstStyle/>
        <a:p>
          <a:endParaRPr lang="ru-RU"/>
        </a:p>
      </dgm:t>
    </dgm:pt>
    <dgm:pt modelId="{BF08A483-6D51-4D88-B7C8-D70140B2C726}" type="sibTrans" cxnId="{9596BC09-EA97-458B-9F5E-EBA0D38BDA2E}">
      <dgm:prSet/>
      <dgm:spPr/>
      <dgm:t>
        <a:bodyPr/>
        <a:lstStyle/>
        <a:p>
          <a:endParaRPr lang="ru-RU"/>
        </a:p>
      </dgm:t>
    </dgm:pt>
    <dgm:pt modelId="{1EE63A01-F979-4CA0-955D-675C63706D3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Составная часть требований к предметным результатам</a:t>
          </a:r>
          <a:endParaRPr lang="ru-RU" dirty="0">
            <a:solidFill>
              <a:schemeClr val="tx1"/>
            </a:solidFill>
          </a:endParaRPr>
        </a:p>
      </dgm:t>
    </dgm:pt>
    <dgm:pt modelId="{F1E42553-CE60-4DA8-92FD-57BE12FA7CD4}" type="parTrans" cxnId="{093ADA17-5EC0-402F-9758-115FB4162699}">
      <dgm:prSet/>
      <dgm:spPr/>
      <dgm:t>
        <a:bodyPr/>
        <a:lstStyle/>
        <a:p>
          <a:endParaRPr lang="ru-RU"/>
        </a:p>
      </dgm:t>
    </dgm:pt>
    <dgm:pt modelId="{B79A26A5-5F94-4BDF-B80D-42E6CF9D8F51}" type="sibTrans" cxnId="{093ADA17-5EC0-402F-9758-115FB4162699}">
      <dgm:prSet/>
      <dgm:spPr/>
      <dgm:t>
        <a:bodyPr/>
        <a:lstStyle/>
        <a:p>
          <a:endParaRPr lang="ru-RU"/>
        </a:p>
      </dgm:t>
    </dgm:pt>
    <dgm:pt modelId="{E854C52E-7C52-4FEC-898A-6FCB17810E73}" type="pres">
      <dgm:prSet presAssocID="{BCB6116D-E086-447D-97C5-7E00DCC718A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4833E0-A749-4E6B-B232-481BF0BD9355}" type="pres">
      <dgm:prSet presAssocID="{967D9A1A-3FD9-476F-AA52-DD7F39DCB6D8}" presName="centerShape" presStyleLbl="node0" presStyleIdx="0" presStyleCnt="1" custScaleX="117800" custScaleY="112446"/>
      <dgm:spPr/>
      <dgm:t>
        <a:bodyPr/>
        <a:lstStyle/>
        <a:p>
          <a:endParaRPr lang="ru-RU"/>
        </a:p>
      </dgm:t>
    </dgm:pt>
    <dgm:pt modelId="{77E1CECB-4B08-49F4-864E-A2DCF2971F12}" type="pres">
      <dgm:prSet presAssocID="{B2DC20A6-FB44-468B-9469-E437C8FBB529}" presName="parTrans" presStyleLbl="sibTrans2D1" presStyleIdx="0" presStyleCnt="5"/>
      <dgm:spPr/>
      <dgm:t>
        <a:bodyPr/>
        <a:lstStyle/>
        <a:p>
          <a:endParaRPr lang="ru-RU"/>
        </a:p>
      </dgm:t>
    </dgm:pt>
    <dgm:pt modelId="{6B4FB907-48D1-4050-B878-5386BE9F9128}" type="pres">
      <dgm:prSet presAssocID="{B2DC20A6-FB44-468B-9469-E437C8FBB529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2ED81627-4D2E-460D-9904-5831A0F05054}" type="pres">
      <dgm:prSet presAssocID="{F4ADA9E8-3442-4CF2-93BE-91762E8861D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E0229-0139-4415-8A1F-DE3B3F9F1F5D}" type="pres">
      <dgm:prSet presAssocID="{F997C504-B526-4441-8A71-671E881C8F12}" presName="parTrans" presStyleLbl="sibTrans2D1" presStyleIdx="1" presStyleCnt="5"/>
      <dgm:spPr/>
      <dgm:t>
        <a:bodyPr/>
        <a:lstStyle/>
        <a:p>
          <a:endParaRPr lang="ru-RU"/>
        </a:p>
      </dgm:t>
    </dgm:pt>
    <dgm:pt modelId="{D669DE6D-BED8-422F-9EB2-BA1ADFB9DBBB}" type="pres">
      <dgm:prSet presAssocID="{F997C504-B526-4441-8A71-671E881C8F12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1B0FBED-9113-493E-B973-FF3938962322}" type="pres">
      <dgm:prSet presAssocID="{65C8D061-8F60-4350-95EB-4B51B133F1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2F7744-ABC5-4D91-B837-84A4534C0643}" type="pres">
      <dgm:prSet presAssocID="{F1E42553-CE60-4DA8-92FD-57BE12FA7CD4}" presName="parTrans" presStyleLbl="sibTrans2D1" presStyleIdx="2" presStyleCnt="5"/>
      <dgm:spPr/>
      <dgm:t>
        <a:bodyPr/>
        <a:lstStyle/>
        <a:p>
          <a:endParaRPr lang="ru-RU"/>
        </a:p>
      </dgm:t>
    </dgm:pt>
    <dgm:pt modelId="{1774D277-4584-41FC-91B0-26254055F92F}" type="pres">
      <dgm:prSet presAssocID="{F1E42553-CE60-4DA8-92FD-57BE12FA7CD4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1B670FDC-F9CF-4326-AEBD-D7E2629B72F2}" type="pres">
      <dgm:prSet presAssocID="{1EE63A01-F979-4CA0-955D-675C63706D3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D186A-CFF5-4715-AB17-48328F4EC685}" type="pres">
      <dgm:prSet presAssocID="{1C49354F-9165-40FF-9391-F2B162C9D5A7}" presName="parTrans" presStyleLbl="sibTrans2D1" presStyleIdx="3" presStyleCnt="5"/>
      <dgm:spPr/>
      <dgm:t>
        <a:bodyPr/>
        <a:lstStyle/>
        <a:p>
          <a:endParaRPr lang="ru-RU"/>
        </a:p>
      </dgm:t>
    </dgm:pt>
    <dgm:pt modelId="{235D39D3-D846-45F8-8A61-DA397CEEAE03}" type="pres">
      <dgm:prSet presAssocID="{1C49354F-9165-40FF-9391-F2B162C9D5A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984FA463-5901-47FD-A7D0-25113A23E26B}" type="pres">
      <dgm:prSet presAssocID="{0753D385-39D3-4652-88CC-B641052A75F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875E5-8DE7-4CF0-88D3-760AA81ECC10}" type="pres">
      <dgm:prSet presAssocID="{89F3A5F9-ABDF-42BD-B3B3-C221DED07EF0}" presName="parTrans" presStyleLbl="sibTrans2D1" presStyleIdx="4" presStyleCnt="5"/>
      <dgm:spPr/>
      <dgm:t>
        <a:bodyPr/>
        <a:lstStyle/>
        <a:p>
          <a:endParaRPr lang="ru-RU"/>
        </a:p>
      </dgm:t>
    </dgm:pt>
    <dgm:pt modelId="{C0456E3C-342A-408F-97CD-CF1EF0ED7146}" type="pres">
      <dgm:prSet presAssocID="{89F3A5F9-ABDF-42BD-B3B3-C221DED07EF0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47E952D3-367A-47B8-AAD1-8CD4BFD2F07D}" type="pres">
      <dgm:prSet presAssocID="{AAF39993-C20E-46AA-A53A-BD038D48DC9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D6AD8C-88FB-4AEB-8EAB-FF50402815ED}" type="presOf" srcId="{1EE63A01-F979-4CA0-955D-675C63706D3F}" destId="{1B670FDC-F9CF-4326-AEBD-D7E2629B72F2}" srcOrd="0" destOrd="0" presId="urn:microsoft.com/office/officeart/2005/8/layout/radial5"/>
    <dgm:cxn modelId="{918E5C30-865C-4C0E-A7EF-BDFED0B009E9}" type="presOf" srcId="{1C49354F-9165-40FF-9391-F2B162C9D5A7}" destId="{782D186A-CFF5-4715-AB17-48328F4EC685}" srcOrd="0" destOrd="0" presId="urn:microsoft.com/office/officeart/2005/8/layout/radial5"/>
    <dgm:cxn modelId="{7BCFDF04-C2BC-4C47-811E-C8DBB56A2CEA}" type="presOf" srcId="{1C49354F-9165-40FF-9391-F2B162C9D5A7}" destId="{235D39D3-D846-45F8-8A61-DA397CEEAE03}" srcOrd="1" destOrd="0" presId="urn:microsoft.com/office/officeart/2005/8/layout/radial5"/>
    <dgm:cxn modelId="{093ADA17-5EC0-402F-9758-115FB4162699}" srcId="{967D9A1A-3FD9-476F-AA52-DD7F39DCB6D8}" destId="{1EE63A01-F979-4CA0-955D-675C63706D3F}" srcOrd="2" destOrd="0" parTransId="{F1E42553-CE60-4DA8-92FD-57BE12FA7CD4}" sibTransId="{B79A26A5-5F94-4BDF-B80D-42E6CF9D8F51}"/>
    <dgm:cxn modelId="{19B31633-E041-4560-BCA1-CF33EA745C92}" srcId="{967D9A1A-3FD9-476F-AA52-DD7F39DCB6D8}" destId="{0753D385-39D3-4652-88CC-B641052A75FF}" srcOrd="3" destOrd="0" parTransId="{1C49354F-9165-40FF-9391-F2B162C9D5A7}" sibTransId="{ACF74681-4A06-4F93-9A57-9AB42F5F6042}"/>
    <dgm:cxn modelId="{298F70F6-F029-45FA-A2E9-C793BBCA0F70}" type="presOf" srcId="{B2DC20A6-FB44-468B-9469-E437C8FBB529}" destId="{77E1CECB-4B08-49F4-864E-A2DCF2971F12}" srcOrd="0" destOrd="0" presId="urn:microsoft.com/office/officeart/2005/8/layout/radial5"/>
    <dgm:cxn modelId="{DA4BCD91-A7E0-4876-AEEC-7103EE33C33F}" type="presOf" srcId="{F997C504-B526-4441-8A71-671E881C8F12}" destId="{D669DE6D-BED8-422F-9EB2-BA1ADFB9DBBB}" srcOrd="1" destOrd="0" presId="urn:microsoft.com/office/officeart/2005/8/layout/radial5"/>
    <dgm:cxn modelId="{D62470D5-F996-4F82-993D-4790ED291575}" srcId="{967D9A1A-3FD9-476F-AA52-DD7F39DCB6D8}" destId="{F4ADA9E8-3442-4CF2-93BE-91762E8861D9}" srcOrd="0" destOrd="0" parTransId="{B2DC20A6-FB44-468B-9469-E437C8FBB529}" sibTransId="{ADF0243B-BBD0-4E84-919D-FB521BCCD8C3}"/>
    <dgm:cxn modelId="{CA9CD638-FE6E-4327-90F8-58C8EF693587}" type="presOf" srcId="{65C8D061-8F60-4350-95EB-4B51B133F1D3}" destId="{91B0FBED-9113-493E-B973-FF3938962322}" srcOrd="0" destOrd="0" presId="urn:microsoft.com/office/officeart/2005/8/layout/radial5"/>
    <dgm:cxn modelId="{2300D142-3CA1-47CC-B402-435FB0D600B5}" srcId="{BCB6116D-E086-447D-97C5-7E00DCC718A4}" destId="{967D9A1A-3FD9-476F-AA52-DD7F39DCB6D8}" srcOrd="0" destOrd="0" parTransId="{E1807C20-F0B9-4D6F-B117-775653E969DE}" sibTransId="{3485DECD-7EC5-4623-9884-7D10ABF02FA9}"/>
    <dgm:cxn modelId="{6D72C78C-D02C-4B48-972F-616C7697887E}" type="presOf" srcId="{BCB6116D-E086-447D-97C5-7E00DCC718A4}" destId="{E854C52E-7C52-4FEC-898A-6FCB17810E73}" srcOrd="0" destOrd="0" presId="urn:microsoft.com/office/officeart/2005/8/layout/radial5"/>
    <dgm:cxn modelId="{BB3B00C9-720B-4EB2-92A6-0803502A4642}" type="presOf" srcId="{B2DC20A6-FB44-468B-9469-E437C8FBB529}" destId="{6B4FB907-48D1-4050-B878-5386BE9F9128}" srcOrd="1" destOrd="0" presId="urn:microsoft.com/office/officeart/2005/8/layout/radial5"/>
    <dgm:cxn modelId="{1186E8A9-C71F-40E5-8173-BD81A0EB290F}" type="presOf" srcId="{89F3A5F9-ABDF-42BD-B3B3-C221DED07EF0}" destId="{C0456E3C-342A-408F-97CD-CF1EF0ED7146}" srcOrd="1" destOrd="0" presId="urn:microsoft.com/office/officeart/2005/8/layout/radial5"/>
    <dgm:cxn modelId="{4E14E246-63C3-497D-8055-50EC63FFEE5B}" type="presOf" srcId="{F997C504-B526-4441-8A71-671E881C8F12}" destId="{C3DE0229-0139-4415-8A1F-DE3B3F9F1F5D}" srcOrd="0" destOrd="0" presId="urn:microsoft.com/office/officeart/2005/8/layout/radial5"/>
    <dgm:cxn modelId="{DA44BE18-231B-46BD-B424-089F670DA4C8}" type="presOf" srcId="{AAF39993-C20E-46AA-A53A-BD038D48DC94}" destId="{47E952D3-367A-47B8-AAD1-8CD4BFD2F07D}" srcOrd="0" destOrd="0" presId="urn:microsoft.com/office/officeart/2005/8/layout/radial5"/>
    <dgm:cxn modelId="{3B67EE01-654B-40F6-983B-9244EBD1F228}" type="presOf" srcId="{F4ADA9E8-3442-4CF2-93BE-91762E8861D9}" destId="{2ED81627-4D2E-460D-9904-5831A0F05054}" srcOrd="0" destOrd="0" presId="urn:microsoft.com/office/officeart/2005/8/layout/radial5"/>
    <dgm:cxn modelId="{BF9A45AF-8035-4352-A1F4-D93B6AE3D852}" type="presOf" srcId="{F1E42553-CE60-4DA8-92FD-57BE12FA7CD4}" destId="{972F7744-ABC5-4D91-B837-84A4534C0643}" srcOrd="0" destOrd="0" presId="urn:microsoft.com/office/officeart/2005/8/layout/radial5"/>
    <dgm:cxn modelId="{EC434DAA-B41F-4575-8F8B-33AA6D508AE4}" type="presOf" srcId="{89F3A5F9-ABDF-42BD-B3B3-C221DED07EF0}" destId="{994875E5-8DE7-4CF0-88D3-760AA81ECC10}" srcOrd="0" destOrd="0" presId="urn:microsoft.com/office/officeart/2005/8/layout/radial5"/>
    <dgm:cxn modelId="{9596BC09-EA97-458B-9F5E-EBA0D38BDA2E}" srcId="{967D9A1A-3FD9-476F-AA52-DD7F39DCB6D8}" destId="{AAF39993-C20E-46AA-A53A-BD038D48DC94}" srcOrd="4" destOrd="0" parTransId="{89F3A5F9-ABDF-42BD-B3B3-C221DED07EF0}" sibTransId="{BF08A483-6D51-4D88-B7C8-D70140B2C726}"/>
    <dgm:cxn modelId="{C9D06DFC-4A40-4AC2-999D-DCD1621C8068}" type="presOf" srcId="{0753D385-39D3-4652-88CC-B641052A75FF}" destId="{984FA463-5901-47FD-A7D0-25113A23E26B}" srcOrd="0" destOrd="0" presId="urn:microsoft.com/office/officeart/2005/8/layout/radial5"/>
    <dgm:cxn modelId="{D69CB2BF-B8F8-4619-BBB2-CF004E58B9F8}" srcId="{967D9A1A-3FD9-476F-AA52-DD7F39DCB6D8}" destId="{65C8D061-8F60-4350-95EB-4B51B133F1D3}" srcOrd="1" destOrd="0" parTransId="{F997C504-B526-4441-8A71-671E881C8F12}" sibTransId="{AFFB4B48-2C0D-4857-B08A-87F78F01CCBD}"/>
    <dgm:cxn modelId="{419D76A7-411F-429E-9AA5-044DA0B5EEB7}" type="presOf" srcId="{F1E42553-CE60-4DA8-92FD-57BE12FA7CD4}" destId="{1774D277-4584-41FC-91B0-26254055F92F}" srcOrd="1" destOrd="0" presId="urn:microsoft.com/office/officeart/2005/8/layout/radial5"/>
    <dgm:cxn modelId="{B658625F-5DDB-4F67-97EE-8F871DDFFBAB}" type="presOf" srcId="{967D9A1A-3FD9-476F-AA52-DD7F39DCB6D8}" destId="{DA4833E0-A749-4E6B-B232-481BF0BD9355}" srcOrd="0" destOrd="0" presId="urn:microsoft.com/office/officeart/2005/8/layout/radial5"/>
    <dgm:cxn modelId="{52684FF0-B21C-4C8C-BF8B-207D28BECE1A}" type="presParOf" srcId="{E854C52E-7C52-4FEC-898A-6FCB17810E73}" destId="{DA4833E0-A749-4E6B-B232-481BF0BD9355}" srcOrd="0" destOrd="0" presId="urn:microsoft.com/office/officeart/2005/8/layout/radial5"/>
    <dgm:cxn modelId="{82790F51-C5F8-4480-B675-37384DC7C46B}" type="presParOf" srcId="{E854C52E-7C52-4FEC-898A-6FCB17810E73}" destId="{77E1CECB-4B08-49F4-864E-A2DCF2971F12}" srcOrd="1" destOrd="0" presId="urn:microsoft.com/office/officeart/2005/8/layout/radial5"/>
    <dgm:cxn modelId="{2C27D832-9BC6-4CEB-A955-E7CAA19ECB21}" type="presParOf" srcId="{77E1CECB-4B08-49F4-864E-A2DCF2971F12}" destId="{6B4FB907-48D1-4050-B878-5386BE9F9128}" srcOrd="0" destOrd="0" presId="urn:microsoft.com/office/officeart/2005/8/layout/radial5"/>
    <dgm:cxn modelId="{C18A2934-A8E7-4D0D-8E11-4994676B6534}" type="presParOf" srcId="{E854C52E-7C52-4FEC-898A-6FCB17810E73}" destId="{2ED81627-4D2E-460D-9904-5831A0F05054}" srcOrd="2" destOrd="0" presId="urn:microsoft.com/office/officeart/2005/8/layout/radial5"/>
    <dgm:cxn modelId="{CFB45B2F-713A-484B-95E8-EDB6EA50E905}" type="presParOf" srcId="{E854C52E-7C52-4FEC-898A-6FCB17810E73}" destId="{C3DE0229-0139-4415-8A1F-DE3B3F9F1F5D}" srcOrd="3" destOrd="0" presId="urn:microsoft.com/office/officeart/2005/8/layout/radial5"/>
    <dgm:cxn modelId="{93127349-3B05-479C-BAE4-85FC20BC1506}" type="presParOf" srcId="{C3DE0229-0139-4415-8A1F-DE3B3F9F1F5D}" destId="{D669DE6D-BED8-422F-9EB2-BA1ADFB9DBBB}" srcOrd="0" destOrd="0" presId="urn:microsoft.com/office/officeart/2005/8/layout/radial5"/>
    <dgm:cxn modelId="{D2F514D2-47C2-4BBC-84C6-5E35BCE0767A}" type="presParOf" srcId="{E854C52E-7C52-4FEC-898A-6FCB17810E73}" destId="{91B0FBED-9113-493E-B973-FF3938962322}" srcOrd="4" destOrd="0" presId="urn:microsoft.com/office/officeart/2005/8/layout/radial5"/>
    <dgm:cxn modelId="{76C4D473-0F58-4AC7-B4D6-D8068EDFC715}" type="presParOf" srcId="{E854C52E-7C52-4FEC-898A-6FCB17810E73}" destId="{972F7744-ABC5-4D91-B837-84A4534C0643}" srcOrd="5" destOrd="0" presId="urn:microsoft.com/office/officeart/2005/8/layout/radial5"/>
    <dgm:cxn modelId="{EC0D8363-36CC-475A-A363-A0611857912E}" type="presParOf" srcId="{972F7744-ABC5-4D91-B837-84A4534C0643}" destId="{1774D277-4584-41FC-91B0-26254055F92F}" srcOrd="0" destOrd="0" presId="urn:microsoft.com/office/officeart/2005/8/layout/radial5"/>
    <dgm:cxn modelId="{AD4AF340-1590-43F6-A9E1-CEB3581CB6F2}" type="presParOf" srcId="{E854C52E-7C52-4FEC-898A-6FCB17810E73}" destId="{1B670FDC-F9CF-4326-AEBD-D7E2629B72F2}" srcOrd="6" destOrd="0" presId="urn:microsoft.com/office/officeart/2005/8/layout/radial5"/>
    <dgm:cxn modelId="{2A297C2F-C651-495E-ADE1-D9A4D742409F}" type="presParOf" srcId="{E854C52E-7C52-4FEC-898A-6FCB17810E73}" destId="{782D186A-CFF5-4715-AB17-48328F4EC685}" srcOrd="7" destOrd="0" presId="urn:microsoft.com/office/officeart/2005/8/layout/radial5"/>
    <dgm:cxn modelId="{3B8C2E95-6515-4861-BC98-53ACDA7AC563}" type="presParOf" srcId="{782D186A-CFF5-4715-AB17-48328F4EC685}" destId="{235D39D3-D846-45F8-8A61-DA397CEEAE03}" srcOrd="0" destOrd="0" presId="urn:microsoft.com/office/officeart/2005/8/layout/radial5"/>
    <dgm:cxn modelId="{F5A2C21F-1509-4196-8B34-FE394CFC7549}" type="presParOf" srcId="{E854C52E-7C52-4FEC-898A-6FCB17810E73}" destId="{984FA463-5901-47FD-A7D0-25113A23E26B}" srcOrd="8" destOrd="0" presId="urn:microsoft.com/office/officeart/2005/8/layout/radial5"/>
    <dgm:cxn modelId="{90E0E50E-5CF9-45B5-AEF0-895599AC4FAE}" type="presParOf" srcId="{E854C52E-7C52-4FEC-898A-6FCB17810E73}" destId="{994875E5-8DE7-4CF0-88D3-760AA81ECC10}" srcOrd="9" destOrd="0" presId="urn:microsoft.com/office/officeart/2005/8/layout/radial5"/>
    <dgm:cxn modelId="{FAE19E04-725F-4AA0-A9C8-4CCA5E3A59CF}" type="presParOf" srcId="{994875E5-8DE7-4CF0-88D3-760AA81ECC10}" destId="{C0456E3C-342A-408F-97CD-CF1EF0ED7146}" srcOrd="0" destOrd="0" presId="urn:microsoft.com/office/officeart/2005/8/layout/radial5"/>
    <dgm:cxn modelId="{640BF5B0-FA12-4BBD-8840-B828B3E2E933}" type="presParOf" srcId="{E854C52E-7C52-4FEC-898A-6FCB17810E73}" destId="{47E952D3-367A-47B8-AAD1-8CD4BFD2F07D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5AF50-5745-462E-B3F5-F5BB1FF3D929}">
      <dsp:nvSpPr>
        <dsp:cNvPr id="0" name=""/>
        <dsp:cNvSpPr/>
      </dsp:nvSpPr>
      <dsp:spPr>
        <a:xfrm rot="10800000">
          <a:off x="1421714" y="370"/>
          <a:ext cx="4869321" cy="780924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4366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Приводят Стандарты в соответствие Федеральному закону «Об образовании в Российской Федерации»</a:t>
          </a:r>
          <a:endParaRPr lang="ru-RU" sz="1500" b="1" kern="1200" dirty="0"/>
        </a:p>
      </dsp:txBody>
      <dsp:txXfrm rot="10800000">
        <a:off x="1616945" y="370"/>
        <a:ext cx="4674090" cy="780924"/>
      </dsp:txXfrm>
    </dsp:sp>
    <dsp:sp modelId="{D70063F8-C528-483C-AD20-4E7A89AC5203}">
      <dsp:nvSpPr>
        <dsp:cNvPr id="0" name=""/>
        <dsp:cNvSpPr/>
      </dsp:nvSpPr>
      <dsp:spPr>
        <a:xfrm>
          <a:off x="1031252" y="370"/>
          <a:ext cx="780924" cy="78092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EAB6048-6E47-4424-9B83-5B1CC3B5BE94}">
      <dsp:nvSpPr>
        <dsp:cNvPr id="0" name=""/>
        <dsp:cNvSpPr/>
      </dsp:nvSpPr>
      <dsp:spPr>
        <a:xfrm rot="10800000">
          <a:off x="1421714" y="1014407"/>
          <a:ext cx="4869321" cy="780924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4366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Устанавливают вариативность сроков реализации программ (не только в сторону увеличения, но и в сторону сокращения)</a:t>
          </a:r>
          <a:endParaRPr lang="ru-RU" sz="1500" b="1" kern="1200" dirty="0"/>
        </a:p>
      </dsp:txBody>
      <dsp:txXfrm rot="10800000">
        <a:off x="1616945" y="1014407"/>
        <a:ext cx="4674090" cy="780924"/>
      </dsp:txXfrm>
    </dsp:sp>
    <dsp:sp modelId="{882EBED3-67CB-48C0-9A8A-CF00ECABFA2F}">
      <dsp:nvSpPr>
        <dsp:cNvPr id="0" name=""/>
        <dsp:cNvSpPr/>
      </dsp:nvSpPr>
      <dsp:spPr>
        <a:xfrm>
          <a:off x="1031252" y="1014407"/>
          <a:ext cx="780924" cy="78092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8FB2F4F-BA4C-4562-A17B-A5C3A3F32E49}">
      <dsp:nvSpPr>
        <dsp:cNvPr id="0" name=""/>
        <dsp:cNvSpPr/>
      </dsp:nvSpPr>
      <dsp:spPr>
        <a:xfrm rot="10800000">
          <a:off x="1421714" y="2028444"/>
          <a:ext cx="4869321" cy="780924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4366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Детализируют условия реализации образовательных программ</a:t>
          </a:r>
          <a:endParaRPr lang="ru-RU" sz="1500" b="1" kern="1200" dirty="0"/>
        </a:p>
      </dsp:txBody>
      <dsp:txXfrm rot="10800000">
        <a:off x="1616945" y="2028444"/>
        <a:ext cx="4674090" cy="780924"/>
      </dsp:txXfrm>
    </dsp:sp>
    <dsp:sp modelId="{2C610414-54B6-4584-9FC6-F13826B28C44}">
      <dsp:nvSpPr>
        <dsp:cNvPr id="0" name=""/>
        <dsp:cNvSpPr/>
      </dsp:nvSpPr>
      <dsp:spPr>
        <a:xfrm>
          <a:off x="1031252" y="2028444"/>
          <a:ext cx="780924" cy="78092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42FDBD9-48C9-450C-BE74-D9FBF9E6611A}">
      <dsp:nvSpPr>
        <dsp:cNvPr id="0" name=""/>
        <dsp:cNvSpPr/>
      </dsp:nvSpPr>
      <dsp:spPr>
        <a:xfrm rot="10800000">
          <a:off x="1421714" y="3042480"/>
          <a:ext cx="4869321" cy="780924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4366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Конкретизированные результаты систематизированы</a:t>
          </a:r>
          <a:endParaRPr lang="ru-RU" sz="1500" b="1" kern="1200" dirty="0"/>
        </a:p>
      </dsp:txBody>
      <dsp:txXfrm rot="10800000">
        <a:off x="1616945" y="3042480"/>
        <a:ext cx="4674090" cy="780924"/>
      </dsp:txXfrm>
    </dsp:sp>
    <dsp:sp modelId="{08AD5DFB-D576-4FB2-BD41-9A88C71746BA}">
      <dsp:nvSpPr>
        <dsp:cNvPr id="0" name=""/>
        <dsp:cNvSpPr/>
      </dsp:nvSpPr>
      <dsp:spPr>
        <a:xfrm>
          <a:off x="1031252" y="3042480"/>
          <a:ext cx="780924" cy="78092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22B7019-8CA6-4E53-B10B-45BB83348792}">
      <dsp:nvSpPr>
        <dsp:cNvPr id="0" name=""/>
        <dsp:cNvSpPr/>
      </dsp:nvSpPr>
      <dsp:spPr>
        <a:xfrm rot="10800000">
          <a:off x="1421714" y="4056517"/>
          <a:ext cx="4869321" cy="780924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4366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Оптимизированы требования к основной образовательной программе и рабочей программе</a:t>
          </a:r>
          <a:endParaRPr lang="ru-RU" sz="1500" b="1" kern="1200" dirty="0"/>
        </a:p>
      </dsp:txBody>
      <dsp:txXfrm rot="10800000">
        <a:off x="1616945" y="4056517"/>
        <a:ext cx="4674090" cy="780924"/>
      </dsp:txXfrm>
    </dsp:sp>
    <dsp:sp modelId="{A7D66691-5C99-4FC2-BAF5-3873AB15A5A1}">
      <dsp:nvSpPr>
        <dsp:cNvPr id="0" name=""/>
        <dsp:cNvSpPr/>
      </dsp:nvSpPr>
      <dsp:spPr>
        <a:xfrm>
          <a:off x="1031252" y="4056517"/>
          <a:ext cx="780924" cy="78092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CDF29-7098-410E-BDB4-28BD0B96A14A}">
      <dsp:nvSpPr>
        <dsp:cNvPr id="0" name=""/>
        <dsp:cNvSpPr/>
      </dsp:nvSpPr>
      <dsp:spPr>
        <a:xfrm>
          <a:off x="3721962" y="3648646"/>
          <a:ext cx="4935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3592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56419" y="3682026"/>
        <a:ext cx="24679" cy="24679"/>
      </dsp:txXfrm>
    </dsp:sp>
    <dsp:sp modelId="{18D0750C-E653-45E4-8A81-B098F8CD080F}">
      <dsp:nvSpPr>
        <dsp:cNvPr id="0" name=""/>
        <dsp:cNvSpPr/>
      </dsp:nvSpPr>
      <dsp:spPr>
        <a:xfrm>
          <a:off x="760410" y="2753832"/>
          <a:ext cx="493592" cy="940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6796" y="0"/>
              </a:lnTo>
              <a:lnTo>
                <a:pt x="246796" y="940533"/>
              </a:lnTo>
              <a:lnTo>
                <a:pt x="493592" y="9405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80651" y="3197544"/>
        <a:ext cx="53109" cy="53109"/>
      </dsp:txXfrm>
    </dsp:sp>
    <dsp:sp modelId="{7FBA6F94-18AB-4B41-9319-8894BC7E3BA3}">
      <dsp:nvSpPr>
        <dsp:cNvPr id="0" name=""/>
        <dsp:cNvSpPr/>
      </dsp:nvSpPr>
      <dsp:spPr>
        <a:xfrm>
          <a:off x="3721962" y="2708112"/>
          <a:ext cx="4935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3592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56419" y="2741492"/>
        <a:ext cx="24679" cy="24679"/>
      </dsp:txXfrm>
    </dsp:sp>
    <dsp:sp modelId="{B7A4592A-B00B-4BAB-B399-19D5751DEC26}">
      <dsp:nvSpPr>
        <dsp:cNvPr id="0" name=""/>
        <dsp:cNvSpPr/>
      </dsp:nvSpPr>
      <dsp:spPr>
        <a:xfrm>
          <a:off x="760410" y="2708112"/>
          <a:ext cx="4935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3592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94866" y="2741492"/>
        <a:ext cx="24679" cy="24679"/>
      </dsp:txXfrm>
    </dsp:sp>
    <dsp:sp modelId="{61576CDB-1703-44EF-AEA2-05FE1F6E5EB5}">
      <dsp:nvSpPr>
        <dsp:cNvPr id="0" name=""/>
        <dsp:cNvSpPr/>
      </dsp:nvSpPr>
      <dsp:spPr>
        <a:xfrm>
          <a:off x="3721962" y="1767578"/>
          <a:ext cx="4935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3592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56419" y="1800959"/>
        <a:ext cx="24679" cy="24679"/>
      </dsp:txXfrm>
    </dsp:sp>
    <dsp:sp modelId="{4CC43958-EECF-4889-BBDB-E6456C1B0196}">
      <dsp:nvSpPr>
        <dsp:cNvPr id="0" name=""/>
        <dsp:cNvSpPr/>
      </dsp:nvSpPr>
      <dsp:spPr>
        <a:xfrm>
          <a:off x="760410" y="1813298"/>
          <a:ext cx="493592" cy="940533"/>
        </a:xfrm>
        <a:custGeom>
          <a:avLst/>
          <a:gdLst/>
          <a:ahLst/>
          <a:cxnLst/>
          <a:rect l="0" t="0" r="0" b="0"/>
          <a:pathLst>
            <a:path>
              <a:moveTo>
                <a:pt x="0" y="940533"/>
              </a:moveTo>
              <a:lnTo>
                <a:pt x="246796" y="940533"/>
              </a:lnTo>
              <a:lnTo>
                <a:pt x="246796" y="0"/>
              </a:lnTo>
              <a:lnTo>
                <a:pt x="493592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80651" y="2257011"/>
        <a:ext cx="53109" cy="53109"/>
      </dsp:txXfrm>
    </dsp:sp>
    <dsp:sp modelId="{103D6C4A-A45C-4A6C-9AD4-7E5B0FF4FE04}">
      <dsp:nvSpPr>
        <dsp:cNvPr id="0" name=""/>
        <dsp:cNvSpPr/>
      </dsp:nvSpPr>
      <dsp:spPr>
        <a:xfrm rot="16200000">
          <a:off x="-1595873" y="2377619"/>
          <a:ext cx="3960141" cy="7524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Системно-</a:t>
          </a:r>
          <a:r>
            <a:rPr lang="ru-RU" sz="2800" kern="1200" dirty="0" err="1" smtClean="0"/>
            <a:t>деятельностный</a:t>
          </a:r>
          <a:r>
            <a:rPr lang="ru-RU" sz="2800" kern="1200" dirty="0" smtClean="0"/>
            <a:t> подход</a:t>
          </a:r>
          <a:endParaRPr lang="ru-RU" sz="2800" kern="1200" dirty="0"/>
        </a:p>
      </dsp:txBody>
      <dsp:txXfrm>
        <a:off x="-1595873" y="2377619"/>
        <a:ext cx="3960141" cy="752426"/>
      </dsp:txXfrm>
    </dsp:sp>
    <dsp:sp modelId="{9C21E239-6D74-42A1-BA19-414610CD56CF}">
      <dsp:nvSpPr>
        <dsp:cNvPr id="0" name=""/>
        <dsp:cNvSpPr/>
      </dsp:nvSpPr>
      <dsp:spPr>
        <a:xfrm>
          <a:off x="1254002" y="1437085"/>
          <a:ext cx="2467960" cy="7524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Личностные результаты (ценности и мотивация)</a:t>
          </a:r>
          <a:endParaRPr lang="ru-RU" sz="2000" kern="1200" dirty="0"/>
        </a:p>
      </dsp:txBody>
      <dsp:txXfrm>
        <a:off x="1254002" y="1437085"/>
        <a:ext cx="2467960" cy="752426"/>
      </dsp:txXfrm>
    </dsp:sp>
    <dsp:sp modelId="{37E050F8-0201-4EBD-A5C3-EA591C4368C7}">
      <dsp:nvSpPr>
        <dsp:cNvPr id="0" name=""/>
        <dsp:cNvSpPr/>
      </dsp:nvSpPr>
      <dsp:spPr>
        <a:xfrm>
          <a:off x="4215554" y="1437085"/>
          <a:ext cx="2986577" cy="75242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Ориентация на формирование системы ценности и мотивов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15554" y="1437085"/>
        <a:ext cx="2986577" cy="752426"/>
      </dsp:txXfrm>
    </dsp:sp>
    <dsp:sp modelId="{B32CAF0B-E71F-4EC3-BF7F-B472FCDD0D2D}">
      <dsp:nvSpPr>
        <dsp:cNvPr id="0" name=""/>
        <dsp:cNvSpPr/>
      </dsp:nvSpPr>
      <dsp:spPr>
        <a:xfrm>
          <a:off x="1254002" y="2377619"/>
          <a:ext cx="2467960" cy="7524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Метапредметные</a:t>
          </a:r>
          <a:r>
            <a:rPr lang="ru-RU" sz="2000" kern="1200" dirty="0" smtClean="0"/>
            <a:t> результаты («</a:t>
          </a:r>
          <a:r>
            <a:rPr lang="en-US" sz="2000" kern="1200" dirty="0" smtClean="0"/>
            <a:t>soft skills</a:t>
          </a:r>
          <a:r>
            <a:rPr lang="ru-RU" sz="2000" kern="1200" dirty="0" smtClean="0"/>
            <a:t>»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1254002" y="2377619"/>
        <a:ext cx="2467960" cy="752426"/>
      </dsp:txXfrm>
    </dsp:sp>
    <dsp:sp modelId="{24000C15-9C38-4519-86D7-A49DCAFFFBD4}">
      <dsp:nvSpPr>
        <dsp:cNvPr id="0" name=""/>
        <dsp:cNvSpPr/>
      </dsp:nvSpPr>
      <dsp:spPr>
        <a:xfrm>
          <a:off x="4215554" y="2377619"/>
          <a:ext cx="2977273" cy="75242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Три группы УУД: познавательные, коммуникативные и регулятивные действия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215554" y="2377619"/>
        <a:ext cx="2977273" cy="752426"/>
      </dsp:txXfrm>
    </dsp:sp>
    <dsp:sp modelId="{961A44FE-A706-421A-B2CB-86C61E69EBD4}">
      <dsp:nvSpPr>
        <dsp:cNvPr id="0" name=""/>
        <dsp:cNvSpPr/>
      </dsp:nvSpPr>
      <dsp:spPr>
        <a:xfrm>
          <a:off x="1254002" y="3318152"/>
          <a:ext cx="2467960" cy="7524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Предметные результаты</a:t>
          </a:r>
          <a:endParaRPr lang="ru-RU" sz="2000" kern="1200" dirty="0"/>
        </a:p>
      </dsp:txBody>
      <dsp:txXfrm>
        <a:off x="1254002" y="3318152"/>
        <a:ext cx="2467960" cy="752426"/>
      </dsp:txXfrm>
    </dsp:sp>
    <dsp:sp modelId="{1FED8B26-F542-4B94-912D-A1838D33E272}">
      <dsp:nvSpPr>
        <dsp:cNvPr id="0" name=""/>
        <dsp:cNvSpPr/>
      </dsp:nvSpPr>
      <dsp:spPr>
        <a:xfrm>
          <a:off x="4215554" y="3318152"/>
          <a:ext cx="2978630" cy="75242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Конкретизация и систематизация предметных результатов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15554" y="3318152"/>
        <a:ext cx="2978630" cy="7524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43DF2-EDD6-444E-8E4D-DFFBACDECAFD}">
      <dsp:nvSpPr>
        <dsp:cNvPr id="0" name=""/>
        <dsp:cNvSpPr/>
      </dsp:nvSpPr>
      <dsp:spPr>
        <a:xfrm>
          <a:off x="783093" y="0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Механизмы вариативности в действующем ФГОС</a:t>
          </a:r>
          <a:endParaRPr lang="ru-RU" sz="2000" kern="1200" dirty="0"/>
        </a:p>
      </dsp:txBody>
      <dsp:txXfrm>
        <a:off x="806068" y="22975"/>
        <a:ext cx="3091775" cy="738481"/>
      </dsp:txXfrm>
    </dsp:sp>
    <dsp:sp modelId="{26A86736-7516-4024-8155-9E69F690D499}">
      <dsp:nvSpPr>
        <dsp:cNvPr id="0" name=""/>
        <dsp:cNvSpPr/>
      </dsp:nvSpPr>
      <dsp:spPr>
        <a:xfrm rot="5400000">
          <a:off x="2283318" y="853069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688EB3-F920-4DC6-8674-72A637D29B1D}">
      <dsp:nvSpPr>
        <dsp:cNvPr id="0" name=""/>
        <dsp:cNvSpPr/>
      </dsp:nvSpPr>
      <dsp:spPr>
        <a:xfrm>
          <a:off x="783093" y="1058982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Часть ОП по выбору участников образовательного процесса</a:t>
          </a:r>
          <a:endParaRPr lang="ru-RU" sz="1400" kern="1200" dirty="0"/>
        </a:p>
      </dsp:txBody>
      <dsp:txXfrm>
        <a:off x="806068" y="1081957"/>
        <a:ext cx="3091775" cy="738481"/>
      </dsp:txXfrm>
    </dsp:sp>
    <dsp:sp modelId="{79235C79-6F1B-43F9-9ED3-1BF9C9ED9D8C}">
      <dsp:nvSpPr>
        <dsp:cNvPr id="0" name=""/>
        <dsp:cNvSpPr/>
      </dsp:nvSpPr>
      <dsp:spPr>
        <a:xfrm rot="5400000">
          <a:off x="2283318" y="1912051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E9684-ADC8-4025-ADBA-D906441CA4E9}">
      <dsp:nvSpPr>
        <dsp:cNvPr id="0" name=""/>
        <dsp:cNvSpPr/>
      </dsp:nvSpPr>
      <dsp:spPr>
        <a:xfrm>
          <a:off x="783093" y="2117964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Возможность разработки дифференцированных программ</a:t>
          </a:r>
          <a:endParaRPr lang="ru-RU" sz="1400" kern="1200" dirty="0"/>
        </a:p>
      </dsp:txBody>
      <dsp:txXfrm>
        <a:off x="806068" y="2140939"/>
        <a:ext cx="3091775" cy="738481"/>
      </dsp:txXfrm>
    </dsp:sp>
    <dsp:sp modelId="{570BD726-01C9-4EAC-A1AD-33E4C21CE40F}">
      <dsp:nvSpPr>
        <dsp:cNvPr id="0" name=""/>
        <dsp:cNvSpPr/>
      </dsp:nvSpPr>
      <dsp:spPr>
        <a:xfrm rot="5400000">
          <a:off x="2283318" y="2971033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B8D91-30FA-45B6-A930-61B4A1AAE962}">
      <dsp:nvSpPr>
        <dsp:cNvPr id="0" name=""/>
        <dsp:cNvSpPr/>
      </dsp:nvSpPr>
      <dsp:spPr>
        <a:xfrm>
          <a:off x="783093" y="3176947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Возможность разработки и реализации индивидуальных учебных планов</a:t>
          </a:r>
          <a:endParaRPr lang="ru-RU" sz="1400" kern="1200" dirty="0"/>
        </a:p>
      </dsp:txBody>
      <dsp:txXfrm>
        <a:off x="806068" y="3199922"/>
        <a:ext cx="3091775" cy="738481"/>
      </dsp:txXfrm>
    </dsp:sp>
    <dsp:sp modelId="{CE2D6349-3216-4100-AC6F-F2A55FF1C8DE}">
      <dsp:nvSpPr>
        <dsp:cNvPr id="0" name=""/>
        <dsp:cNvSpPr/>
      </dsp:nvSpPr>
      <dsp:spPr>
        <a:xfrm>
          <a:off x="4360100" y="0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Механизмы вариативности в обновленных ФГОС</a:t>
          </a:r>
          <a:endParaRPr lang="ru-RU" sz="2000" kern="1200" dirty="0"/>
        </a:p>
      </dsp:txBody>
      <dsp:txXfrm>
        <a:off x="4383075" y="22975"/>
        <a:ext cx="3091775" cy="738481"/>
      </dsp:txXfrm>
    </dsp:sp>
    <dsp:sp modelId="{5DF236B7-9D9F-4D4B-9A63-3FFAF9552DE2}">
      <dsp:nvSpPr>
        <dsp:cNvPr id="0" name=""/>
        <dsp:cNvSpPr/>
      </dsp:nvSpPr>
      <dsp:spPr>
        <a:xfrm rot="5400000">
          <a:off x="5860325" y="853069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2096E-10C7-4D7A-B6D0-38F692837C2D}">
      <dsp:nvSpPr>
        <dsp:cNvPr id="0" name=""/>
        <dsp:cNvSpPr/>
      </dsp:nvSpPr>
      <dsp:spPr>
        <a:xfrm>
          <a:off x="4360100" y="1058982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Часть ОП по выбору участников образовательного процесса (п.16 ФГОС)</a:t>
          </a:r>
          <a:endParaRPr lang="ru-RU" sz="1400" kern="1200" dirty="0"/>
        </a:p>
      </dsp:txBody>
      <dsp:txXfrm>
        <a:off x="4383075" y="1081957"/>
        <a:ext cx="3091775" cy="738481"/>
      </dsp:txXfrm>
    </dsp:sp>
    <dsp:sp modelId="{1ED649E6-C7FE-43F6-89AF-D0C9DBB46D8B}">
      <dsp:nvSpPr>
        <dsp:cNvPr id="0" name=""/>
        <dsp:cNvSpPr/>
      </dsp:nvSpPr>
      <dsp:spPr>
        <a:xfrm rot="5400000">
          <a:off x="5860325" y="1912051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6B682-AA27-484F-832C-847CFB3A4D9C}">
      <dsp:nvSpPr>
        <dsp:cNvPr id="0" name=""/>
        <dsp:cNvSpPr/>
      </dsp:nvSpPr>
      <dsp:spPr>
        <a:xfrm>
          <a:off x="4360100" y="2117964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Возможность разработки дифференцированных программ. </a:t>
          </a:r>
          <a:endParaRPr lang="ru-RU" sz="1400" kern="1200" dirty="0"/>
        </a:p>
      </dsp:txBody>
      <dsp:txXfrm>
        <a:off x="4383075" y="2140939"/>
        <a:ext cx="3091775" cy="738481"/>
      </dsp:txXfrm>
    </dsp:sp>
    <dsp:sp modelId="{F0147D89-06D0-4322-81BB-A4B663A3F211}">
      <dsp:nvSpPr>
        <dsp:cNvPr id="0" name=""/>
        <dsp:cNvSpPr/>
      </dsp:nvSpPr>
      <dsp:spPr>
        <a:xfrm rot="5400000">
          <a:off x="5860325" y="2971033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3FC62-3150-4FB9-8644-00FEDF22E577}">
      <dsp:nvSpPr>
        <dsp:cNvPr id="0" name=""/>
        <dsp:cNvSpPr/>
      </dsp:nvSpPr>
      <dsp:spPr>
        <a:xfrm>
          <a:off x="4360100" y="3176947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Возможность разработки и реализации индивидуальных учебных планов (п.8)</a:t>
          </a:r>
          <a:endParaRPr lang="ru-RU" sz="1400" kern="1200" dirty="0"/>
        </a:p>
      </dsp:txBody>
      <dsp:txXfrm>
        <a:off x="4383075" y="3199922"/>
        <a:ext cx="3091775" cy="738481"/>
      </dsp:txXfrm>
    </dsp:sp>
    <dsp:sp modelId="{8EB4C946-CDA0-40D8-9E11-CB4EEC59CB8F}">
      <dsp:nvSpPr>
        <dsp:cNvPr id="0" name=""/>
        <dsp:cNvSpPr/>
      </dsp:nvSpPr>
      <dsp:spPr>
        <a:xfrm rot="5400000">
          <a:off x="5860325" y="4030016"/>
          <a:ext cx="137275" cy="1372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AB3F6-3A97-460E-8069-9902A8F969BB}">
      <dsp:nvSpPr>
        <dsp:cNvPr id="0" name=""/>
        <dsp:cNvSpPr/>
      </dsp:nvSpPr>
      <dsp:spPr>
        <a:xfrm>
          <a:off x="4360100" y="4235929"/>
          <a:ext cx="3137725" cy="7844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Произвольный характер выполнения требований к предметным результатам для инновационных школ (п.12)</a:t>
          </a:r>
          <a:endParaRPr lang="ru-RU" sz="1400" kern="1200" dirty="0"/>
        </a:p>
      </dsp:txBody>
      <dsp:txXfrm>
        <a:off x="4383075" y="4258904"/>
        <a:ext cx="3091775" cy="7384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833E0-A749-4E6B-B232-481BF0BD9355}">
      <dsp:nvSpPr>
        <dsp:cNvPr id="0" name=""/>
        <dsp:cNvSpPr/>
      </dsp:nvSpPr>
      <dsp:spPr>
        <a:xfrm>
          <a:off x="3252745" y="2259771"/>
          <a:ext cx="1672187" cy="159618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 smtClean="0"/>
            <a:t>Проектная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 smtClean="0"/>
            <a:t>деятельность</a:t>
          </a:r>
          <a:endParaRPr lang="ru-RU" sz="1400" b="1" u="sng" kern="1200" dirty="0"/>
        </a:p>
      </dsp:txBody>
      <dsp:txXfrm>
        <a:off x="3497631" y="2493527"/>
        <a:ext cx="1182415" cy="1128674"/>
      </dsp:txXfrm>
    </dsp:sp>
    <dsp:sp modelId="{77E1CECB-4B08-49F4-864E-A2DCF2971F12}">
      <dsp:nvSpPr>
        <dsp:cNvPr id="0" name=""/>
        <dsp:cNvSpPr/>
      </dsp:nvSpPr>
      <dsp:spPr>
        <a:xfrm rot="16200000">
          <a:off x="3961084" y="1784638"/>
          <a:ext cx="255509" cy="482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999411" y="1919492"/>
        <a:ext cx="178856" cy="289580"/>
      </dsp:txXfrm>
    </dsp:sp>
    <dsp:sp modelId="{2ED81627-4D2E-460D-9904-5831A0F05054}">
      <dsp:nvSpPr>
        <dsp:cNvPr id="0" name=""/>
        <dsp:cNvSpPr/>
      </dsp:nvSpPr>
      <dsp:spPr>
        <a:xfrm>
          <a:off x="3201643" y="3284"/>
          <a:ext cx="1774392" cy="17743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Часть программы формирования УУД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461497" y="263138"/>
        <a:ext cx="1254684" cy="1254684"/>
      </dsp:txXfrm>
    </dsp:sp>
    <dsp:sp modelId="{C3DE0229-0139-4415-8A1F-DE3B3F9F1F5D}">
      <dsp:nvSpPr>
        <dsp:cNvPr id="0" name=""/>
        <dsp:cNvSpPr/>
      </dsp:nvSpPr>
      <dsp:spPr>
        <a:xfrm rot="20520000">
          <a:off x="4968253" y="2492237"/>
          <a:ext cx="237418" cy="482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969996" y="2599769"/>
        <a:ext cx="166193" cy="289580"/>
      </dsp:txXfrm>
    </dsp:sp>
    <dsp:sp modelId="{91B0FBED-9113-493E-B973-FF3938962322}">
      <dsp:nvSpPr>
        <dsp:cNvPr id="0" name=""/>
        <dsp:cNvSpPr/>
      </dsp:nvSpPr>
      <dsp:spPr>
        <a:xfrm>
          <a:off x="5262947" y="1500910"/>
          <a:ext cx="1774392" cy="1774392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Одно из требований к </a:t>
          </a:r>
          <a:r>
            <a:rPr lang="ru-RU" sz="1200" kern="1200" dirty="0" err="1" smtClean="0">
              <a:solidFill>
                <a:schemeClr val="tx1"/>
              </a:solidFill>
            </a:rPr>
            <a:t>метапредметным</a:t>
          </a:r>
          <a:r>
            <a:rPr lang="ru-RU" sz="1200" kern="1200" dirty="0" smtClean="0">
              <a:solidFill>
                <a:schemeClr val="tx1"/>
              </a:solidFill>
            </a:rPr>
            <a:t> результатам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5522801" y="1760764"/>
        <a:ext cx="1254684" cy="1254684"/>
      </dsp:txXfrm>
    </dsp:sp>
    <dsp:sp modelId="{972F7744-ABC5-4D91-B837-84A4534C0643}">
      <dsp:nvSpPr>
        <dsp:cNvPr id="0" name=""/>
        <dsp:cNvSpPr/>
      </dsp:nvSpPr>
      <dsp:spPr>
        <a:xfrm rot="3240000">
          <a:off x="4574742" y="3656603"/>
          <a:ext cx="248865" cy="482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590130" y="3722930"/>
        <a:ext cx="174206" cy="289580"/>
      </dsp:txXfrm>
    </dsp:sp>
    <dsp:sp modelId="{1B670FDC-F9CF-4326-AEBD-D7E2629B72F2}">
      <dsp:nvSpPr>
        <dsp:cNvPr id="0" name=""/>
        <dsp:cNvSpPr/>
      </dsp:nvSpPr>
      <dsp:spPr>
        <a:xfrm>
          <a:off x="4475599" y="3924119"/>
          <a:ext cx="1774392" cy="1774392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Составная часть требований к предметным результатам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735453" y="4183973"/>
        <a:ext cx="1254684" cy="1254684"/>
      </dsp:txXfrm>
    </dsp:sp>
    <dsp:sp modelId="{782D186A-CFF5-4715-AB17-48328F4EC685}">
      <dsp:nvSpPr>
        <dsp:cNvPr id="0" name=""/>
        <dsp:cNvSpPr/>
      </dsp:nvSpPr>
      <dsp:spPr>
        <a:xfrm rot="7560000">
          <a:off x="3354070" y="3656603"/>
          <a:ext cx="248865" cy="482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413341" y="3722930"/>
        <a:ext cx="174206" cy="289580"/>
      </dsp:txXfrm>
    </dsp:sp>
    <dsp:sp modelId="{984FA463-5901-47FD-A7D0-25113A23E26B}">
      <dsp:nvSpPr>
        <dsp:cNvPr id="0" name=""/>
        <dsp:cNvSpPr/>
      </dsp:nvSpPr>
      <dsp:spPr>
        <a:xfrm>
          <a:off x="1927686" y="3924119"/>
          <a:ext cx="1774392" cy="1774392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</a:rPr>
            <a:t>Оцениваемая форма учебной деятельности 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187540" y="4183973"/>
        <a:ext cx="1254684" cy="1254684"/>
      </dsp:txXfrm>
    </dsp:sp>
    <dsp:sp modelId="{994875E5-8DE7-4CF0-88D3-760AA81ECC10}">
      <dsp:nvSpPr>
        <dsp:cNvPr id="0" name=""/>
        <dsp:cNvSpPr/>
      </dsp:nvSpPr>
      <dsp:spPr>
        <a:xfrm rot="11880000">
          <a:off x="2972007" y="2492237"/>
          <a:ext cx="237418" cy="482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041489" y="2599769"/>
        <a:ext cx="166193" cy="289580"/>
      </dsp:txXfrm>
    </dsp:sp>
    <dsp:sp modelId="{47E952D3-367A-47B8-AAD1-8CD4BFD2F07D}">
      <dsp:nvSpPr>
        <dsp:cNvPr id="0" name=""/>
        <dsp:cNvSpPr/>
      </dsp:nvSpPr>
      <dsp:spPr>
        <a:xfrm>
          <a:off x="1140338" y="1500910"/>
          <a:ext cx="1774392" cy="1774392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Основная форма учебной деятельности развивающая УУД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400192" y="1760764"/>
        <a:ext cx="1254684" cy="1254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1C130EB-96AA-4F15-8407-4F689723BDF7}" type="datetimeFigureOut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B90F78-BBDF-4903-AF7F-9B406BFEE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187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88" y="2730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FC8F-AA6E-49D1-8F28-31BEF803E7D2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91DCA-7898-46BF-AADD-26AB2F6D1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8" y="2095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75EA5-2423-4F5F-AE51-A354FC0AF158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F1F6-1343-4129-AC9C-49B6E57A6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0C3B9-98A4-4416-8833-75799847D506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1A55B-417E-4035-BF6A-687070663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5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E869-64FF-43E1-B38E-5F005DB21187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DDB6-0B71-4576-BEA0-C56C0306C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388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9C9B9-1D51-4D36-B92A-7B10933AD576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39626-25A4-4E26-9849-266F944128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" y="220663"/>
            <a:ext cx="28225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8425A-B3F2-4893-B9FF-21C7E91D43BE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51577-6367-48A9-90BA-B15E2F994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7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6063-F94C-46C0-AE88-FD2D2F0A4A44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CE90-B9C0-43C3-B9C3-7464127AB7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F1674-7E7B-4618-BE83-D421F62537CE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ABFA8-ED26-4EA8-B123-AEDF38EC1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88" y="3619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51EB-B09F-4C14-BDAC-E612479C6FD3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951A3-B814-4DB6-B2DA-46F87F8C90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8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C2C9A-B05A-4DAD-A690-34C6BE790850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5E8C-81B2-439D-AD11-7C379B252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 descr="action-obrazovani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8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B00BF-C88A-43EB-8D70-F71DEEFA9AD2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12F75-D108-47DF-BA27-064B97677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1D1FA6-25E0-43A8-8AF7-FC60B67E976A}" type="datetime1">
              <a:rPr lang="ru-RU"/>
              <a:pPr>
                <a:defRPr/>
              </a:pPr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лого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0781EF-33F9-41A2-8DEE-FA49C6514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6" descr="action-obrazovanie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4163" y="222250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  <p:sldLayoutId id="2147484303" r:id="rId2"/>
    <p:sldLayoutId id="2147484304" r:id="rId3"/>
    <p:sldLayoutId id="2147484305" r:id="rId4"/>
    <p:sldLayoutId id="2147484306" r:id="rId5"/>
    <p:sldLayoutId id="2147484307" r:id="rId6"/>
    <p:sldLayoutId id="2147484308" r:id="rId7"/>
    <p:sldLayoutId id="2147484309" r:id="rId8"/>
    <p:sldLayoutId id="2147484310" r:id="rId9"/>
    <p:sldLayoutId id="2147484311" r:id="rId10"/>
    <p:sldLayoutId id="214748431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539750" y="3644900"/>
            <a:ext cx="751998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380262" y="3778730"/>
            <a:ext cx="8074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000" b="1" dirty="0" smtClean="0">
                <a:solidFill>
                  <a:srgbClr val="000000"/>
                </a:solidFill>
              </a:rPr>
              <a:t>Метелкин Дмитрий Александрович,</a:t>
            </a:r>
            <a:endParaRPr lang="ru-RU" sz="2000" b="1" dirty="0">
              <a:solidFill>
                <a:srgbClr val="000000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rgbClr val="000000"/>
                </a:solidFill>
              </a:rPr>
              <a:t>заместитель директора ФГБНУ Институт стратегии развития образования РАО, </a:t>
            </a:r>
            <a:r>
              <a:rPr lang="ru-RU" sz="2000" dirty="0">
                <a:solidFill>
                  <a:srgbClr val="000000"/>
                </a:solidFill>
              </a:rPr>
              <a:t>кандидат </a:t>
            </a:r>
            <a:r>
              <a:rPr lang="ru-RU" sz="2000" dirty="0" smtClean="0">
                <a:solidFill>
                  <a:srgbClr val="000000"/>
                </a:solidFill>
              </a:rPr>
              <a:t>социологических наук</a:t>
            </a:r>
            <a:endParaRPr lang="ru-RU" sz="1200" dirty="0">
              <a:solidFill>
                <a:srgbClr val="000000"/>
              </a:solidFill>
            </a:endParaRPr>
          </a:p>
        </p:txBody>
      </p:sp>
      <p:pic>
        <p:nvPicPr>
          <p:cNvPr id="13316" name="Рисунок 6" descr="action-obrazovani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65125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2"/>
          <p:cNvSpPr txBox="1">
            <a:spLocks noChangeArrowheads="1"/>
          </p:cNvSpPr>
          <p:nvPr/>
        </p:nvSpPr>
        <p:spPr bwMode="auto">
          <a:xfrm>
            <a:off x="454173" y="925735"/>
            <a:ext cx="8085138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15000"/>
              </a:lnSpc>
            </a:pPr>
            <a:endParaRPr lang="en-US" sz="4000" b="1" dirty="0">
              <a:solidFill>
                <a:srgbClr val="000000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</a:pPr>
            <a:endParaRPr lang="en-US" sz="4000" b="1" dirty="0">
              <a:solidFill>
                <a:srgbClr val="000000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sz="4000" b="1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Вебинар</a:t>
            </a:r>
            <a:r>
              <a:rPr lang="ru-RU" sz="4000" b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ru-RU" sz="28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dirty="0"/>
              <a:t>Готовимся к переходу на </a:t>
            </a:r>
            <a:r>
              <a:rPr lang="ru-RU" sz="2800" dirty="0" smtClean="0"/>
              <a:t>обновленные</a:t>
            </a:r>
            <a:br>
              <a:rPr lang="ru-RU" sz="2800" dirty="0" smtClean="0"/>
            </a:br>
            <a:r>
              <a:rPr lang="ru-RU" sz="2800" dirty="0" smtClean="0"/>
              <a:t>ФГОС </a:t>
            </a:r>
            <a:r>
              <a:rPr lang="ru-RU" sz="2800" dirty="0"/>
              <a:t>НОО и ФГОС </a:t>
            </a:r>
            <a:r>
              <a:rPr lang="ru-RU" sz="2800" dirty="0" smtClean="0"/>
              <a:t>ООО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»</a:t>
            </a:r>
            <a:endParaRPr lang="ru-RU" sz="1200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</a:br>
            <a:endParaRPr lang="ru-RU" sz="2800" b="1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170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Введение ФГОС НОО и ООО</a:t>
            </a:r>
            <a:endParaRPr lang="ru-RU" sz="2400" dirty="0"/>
          </a:p>
        </p:txBody>
      </p:sp>
      <p:grpSp>
        <p:nvGrpSpPr>
          <p:cNvPr id="3" name="Группа 3"/>
          <p:cNvGrpSpPr/>
          <p:nvPr/>
        </p:nvGrpSpPr>
        <p:grpSpPr>
          <a:xfrm>
            <a:off x="1229990" y="950533"/>
            <a:ext cx="7274673" cy="5863082"/>
            <a:chOff x="2441756" y="802111"/>
            <a:chExt cx="6646303" cy="3984845"/>
          </a:xfrm>
        </p:grpSpPr>
        <p:grpSp>
          <p:nvGrpSpPr>
            <p:cNvPr id="4" name="Группа 6"/>
            <p:cNvGrpSpPr/>
            <p:nvPr/>
          </p:nvGrpSpPr>
          <p:grpSpPr>
            <a:xfrm>
              <a:off x="2577966" y="802111"/>
              <a:ext cx="5899365" cy="1080825"/>
              <a:chOff x="2213297" y="975365"/>
              <a:chExt cx="6499326" cy="1248076"/>
            </a:xfrm>
          </p:grpSpPr>
          <p:sp>
            <p:nvSpPr>
              <p:cNvPr id="38" name="Прямоугольник 37"/>
              <p:cNvSpPr/>
              <p:nvPr/>
            </p:nvSpPr>
            <p:spPr>
              <a:xfrm>
                <a:off x="2854377" y="1036034"/>
                <a:ext cx="2616709" cy="314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1000" b="1" dirty="0"/>
                  <a:t>Утверждение ФГОС НОО и ООО </a:t>
                </a:r>
              </a:p>
              <a:p>
                <a:pPr lvl="0"/>
                <a:r>
                  <a:rPr lang="ru-RU" sz="1000" spc="300" dirty="0" smtClean="0"/>
                  <a:t>май-июль 2021 </a:t>
                </a:r>
                <a:r>
                  <a:rPr lang="ru-RU" sz="1000" spc="300" dirty="0"/>
                  <a:t>г.</a:t>
                </a: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6031443" y="1072566"/>
                <a:ext cx="2209179" cy="3140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1000" b="1" dirty="0"/>
                  <a:t>Разработка </a:t>
                </a:r>
                <a:r>
                  <a:rPr lang="ru-RU" sz="1000" b="1" dirty="0" smtClean="0"/>
                  <a:t>ПООП</a:t>
                </a:r>
                <a:r>
                  <a:rPr lang="en-US" sz="1000" b="1" dirty="0" smtClean="0"/>
                  <a:t> </a:t>
                </a:r>
              </a:p>
              <a:p>
                <a:pPr lvl="0"/>
                <a:r>
                  <a:rPr lang="en-US" sz="1000" spc="300" dirty="0" smtClean="0">
                    <a:solidFill>
                      <a:srgbClr val="292A2B"/>
                    </a:solidFill>
                  </a:rPr>
                  <a:t>I</a:t>
                </a:r>
                <a:r>
                  <a:rPr lang="ru-RU" sz="1000" spc="300" dirty="0" smtClean="0">
                    <a:solidFill>
                      <a:srgbClr val="292A2B"/>
                    </a:solidFill>
                  </a:rPr>
                  <a:t> полугодие 2022 года</a:t>
                </a:r>
                <a:endParaRPr lang="ru-RU" sz="1000" spc="300" dirty="0">
                  <a:solidFill>
                    <a:srgbClr val="292A2B"/>
                  </a:solidFill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2890689" y="1568567"/>
                <a:ext cx="2438401" cy="5555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1000" b="1" dirty="0"/>
                  <a:t>Комплексный анализ готовности введения ФГОС (региональный, муниципальный уровень + ОО</a:t>
                </a:r>
                <a:r>
                  <a:rPr lang="ru-RU" sz="1000" dirty="0"/>
                  <a:t>)</a:t>
                </a:r>
              </a:p>
              <a:p>
                <a:pPr lvl="0"/>
                <a:r>
                  <a:rPr lang="ru-RU" sz="1000" dirty="0"/>
                  <a:t> </a:t>
                </a:r>
                <a:r>
                  <a:rPr lang="en-US" sz="1000" dirty="0" smtClean="0"/>
                  <a:t>II</a:t>
                </a:r>
                <a:r>
                  <a:rPr lang="ru-RU" sz="1000" spc="300" dirty="0" smtClean="0"/>
                  <a:t> </a:t>
                </a:r>
                <a:r>
                  <a:rPr lang="ru-RU" sz="1000" spc="300" dirty="0"/>
                  <a:t>полугодие </a:t>
                </a:r>
                <a:r>
                  <a:rPr lang="ru-RU" sz="1000" spc="300" dirty="0" smtClean="0"/>
                  <a:t>2021 </a:t>
                </a:r>
                <a:r>
                  <a:rPr lang="ru-RU" sz="1000" spc="300" dirty="0"/>
                  <a:t>г.</a:t>
                </a:r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5943600" y="1547102"/>
                <a:ext cx="2769023" cy="6763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1000" b="1" dirty="0"/>
                  <a:t>Поэтапное введение обновленных ФГОС НОО и ООО,</a:t>
                </a:r>
              </a:p>
              <a:p>
                <a:pPr lvl="0"/>
                <a:r>
                  <a:rPr lang="ru-RU" sz="1000" spc="300" dirty="0" smtClean="0">
                    <a:solidFill>
                      <a:srgbClr val="FF0000"/>
                    </a:solidFill>
                  </a:rPr>
                  <a:t>начиная </a:t>
                </a:r>
                <a:r>
                  <a:rPr lang="ru-RU" sz="1000" spc="300" dirty="0">
                    <a:solidFill>
                      <a:srgbClr val="FF0000"/>
                    </a:solidFill>
                  </a:rPr>
                  <a:t>с </a:t>
                </a:r>
                <a:r>
                  <a:rPr lang="ru-RU" sz="1000" spc="300" dirty="0" smtClean="0">
                    <a:solidFill>
                      <a:srgbClr val="FF0000"/>
                    </a:solidFill>
                  </a:rPr>
                  <a:t>2022-2023 учебного </a:t>
                </a:r>
                <a:r>
                  <a:rPr lang="ru-RU" sz="1000" spc="300" dirty="0">
                    <a:solidFill>
                      <a:srgbClr val="FF0000"/>
                    </a:solidFill>
                  </a:rPr>
                  <a:t>года </a:t>
                </a:r>
              </a:p>
              <a:p>
                <a:pPr lvl="0"/>
                <a:r>
                  <a:rPr lang="ru-RU" sz="1000" spc="300" dirty="0">
                    <a:solidFill>
                      <a:srgbClr val="292A2B"/>
                    </a:solidFill>
                  </a:rPr>
                  <a:t>переход на ФГОС до </a:t>
                </a:r>
                <a:r>
                  <a:rPr lang="ru-RU" sz="1000" spc="300" dirty="0" smtClean="0">
                    <a:solidFill>
                      <a:srgbClr val="292A2B"/>
                    </a:solidFill>
                  </a:rPr>
                  <a:t>2027 </a:t>
                </a:r>
                <a:r>
                  <a:rPr lang="ru-RU" sz="1000" spc="300" dirty="0">
                    <a:solidFill>
                      <a:srgbClr val="292A2B"/>
                    </a:solidFill>
                  </a:rPr>
                  <a:t>г</a:t>
                </a:r>
                <a:r>
                  <a:rPr lang="ru-RU" sz="1000" spc="300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  <p:grpSp>
            <p:nvGrpSpPr>
              <p:cNvPr id="5" name="Группа 182"/>
              <p:cNvGrpSpPr/>
              <p:nvPr/>
            </p:nvGrpSpPr>
            <p:grpSpPr>
              <a:xfrm>
                <a:off x="2213297" y="1030343"/>
                <a:ext cx="561482" cy="469123"/>
                <a:chOff x="2145125" y="1770327"/>
                <a:chExt cx="687404" cy="574332"/>
              </a:xfrm>
            </p:grpSpPr>
            <p:grpSp>
              <p:nvGrpSpPr>
                <p:cNvPr id="10" name="Группа 163"/>
                <p:cNvGrpSpPr/>
                <p:nvPr/>
              </p:nvGrpSpPr>
              <p:grpSpPr>
                <a:xfrm>
                  <a:off x="2145125" y="1770327"/>
                  <a:ext cx="687404" cy="574332"/>
                  <a:chOff x="1323442" y="3143899"/>
                  <a:chExt cx="1227616" cy="1025683"/>
                </a:xfrm>
              </p:grpSpPr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1323442" y="3143899"/>
                    <a:ext cx="946857" cy="853297"/>
                  </a:xfrm>
                  <a:prstGeom prst="hexagon">
                    <a:avLst/>
                  </a:prstGeom>
                  <a:ln w="17999">
                    <a:solidFill>
                      <a:schemeClr val="accent1">
                        <a:lumMod val="60000"/>
                        <a:lumOff val="40000"/>
                      </a:schemeClr>
                    </a:solidFill>
                    <a:prstDash val="dash"/>
                  </a:ln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1519584" y="3240032"/>
                    <a:ext cx="1031474" cy="929550"/>
                  </a:xfrm>
                  <a:prstGeom prst="hexagon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</p:grpSp>
            <p:grpSp>
              <p:nvGrpSpPr>
                <p:cNvPr id="11" name="Group 21"/>
                <p:cNvGrpSpPr>
                  <a:grpSpLocks noChangeAspect="1"/>
                </p:cNvGrpSpPr>
                <p:nvPr/>
              </p:nvGrpSpPr>
              <p:grpSpPr bwMode="auto">
                <a:xfrm>
                  <a:off x="2369873" y="1974585"/>
                  <a:ext cx="385021" cy="245078"/>
                  <a:chOff x="832" y="880"/>
                  <a:chExt cx="4096" cy="2560"/>
                </a:xfrm>
                <a:solidFill>
                  <a:schemeClr val="tx1"/>
                </a:solidFill>
              </p:grpSpPr>
              <p:sp>
                <p:nvSpPr>
                  <p:cNvPr id="77" name="Freeform 23"/>
                  <p:cNvSpPr>
                    <a:spLocks/>
                  </p:cNvSpPr>
                  <p:nvPr/>
                </p:nvSpPr>
                <p:spPr bwMode="auto">
                  <a:xfrm>
                    <a:off x="1429" y="1061"/>
                    <a:ext cx="2666" cy="2379"/>
                  </a:xfrm>
                  <a:custGeom>
                    <a:avLst/>
                    <a:gdLst>
                      <a:gd name="T0" fmla="*/ 1887 w 2666"/>
                      <a:gd name="T1" fmla="*/ 108 h 2379"/>
                      <a:gd name="T2" fmla="*/ 2266 w 2666"/>
                      <a:gd name="T3" fmla="*/ 263 h 2379"/>
                      <a:gd name="T4" fmla="*/ 2489 w 2666"/>
                      <a:gd name="T5" fmla="*/ 347 h 2379"/>
                      <a:gd name="T6" fmla="*/ 2561 w 2666"/>
                      <a:gd name="T7" fmla="*/ 437 h 2379"/>
                      <a:gd name="T8" fmla="*/ 2446 w 2666"/>
                      <a:gd name="T9" fmla="*/ 513 h 2379"/>
                      <a:gd name="T10" fmla="*/ 2294 w 2666"/>
                      <a:gd name="T11" fmla="*/ 457 h 2379"/>
                      <a:gd name="T12" fmla="*/ 1938 w 2666"/>
                      <a:gd name="T13" fmla="*/ 316 h 2379"/>
                      <a:gd name="T14" fmla="*/ 1544 w 2666"/>
                      <a:gd name="T15" fmla="*/ 174 h 2379"/>
                      <a:gd name="T16" fmla="*/ 1234 w 2666"/>
                      <a:gd name="T17" fmla="*/ 272 h 2379"/>
                      <a:gd name="T18" fmla="*/ 953 w 2666"/>
                      <a:gd name="T19" fmla="*/ 547 h 2379"/>
                      <a:gd name="T20" fmla="*/ 847 w 2666"/>
                      <a:gd name="T21" fmla="*/ 771 h 2379"/>
                      <a:gd name="T22" fmla="*/ 904 w 2666"/>
                      <a:gd name="T23" fmla="*/ 854 h 2379"/>
                      <a:gd name="T24" fmla="*/ 1111 w 2666"/>
                      <a:gd name="T25" fmla="*/ 818 h 2379"/>
                      <a:gd name="T26" fmla="*/ 1272 w 2666"/>
                      <a:gd name="T27" fmla="*/ 673 h 2379"/>
                      <a:gd name="T28" fmla="*/ 1404 w 2666"/>
                      <a:gd name="T29" fmla="*/ 633 h 2379"/>
                      <a:gd name="T30" fmla="*/ 1564 w 2666"/>
                      <a:gd name="T31" fmla="*/ 591 h 2379"/>
                      <a:gd name="T32" fmla="*/ 1862 w 2666"/>
                      <a:gd name="T33" fmla="*/ 844 h 2379"/>
                      <a:gd name="T34" fmla="*/ 2304 w 2666"/>
                      <a:gd name="T35" fmla="*/ 1208 h 2379"/>
                      <a:gd name="T36" fmla="*/ 2615 w 2666"/>
                      <a:gd name="T37" fmla="*/ 1535 h 2379"/>
                      <a:gd name="T38" fmla="*/ 2643 w 2666"/>
                      <a:gd name="T39" fmla="*/ 1809 h 2379"/>
                      <a:gd name="T40" fmla="*/ 2414 w 2666"/>
                      <a:gd name="T41" fmla="*/ 1976 h 2379"/>
                      <a:gd name="T42" fmla="*/ 2188 w 2666"/>
                      <a:gd name="T43" fmla="*/ 2143 h 2379"/>
                      <a:gd name="T44" fmla="*/ 1943 w 2666"/>
                      <a:gd name="T45" fmla="*/ 2255 h 2379"/>
                      <a:gd name="T46" fmla="*/ 1682 w 2666"/>
                      <a:gd name="T47" fmla="*/ 2333 h 2379"/>
                      <a:gd name="T48" fmla="*/ 1410 w 2666"/>
                      <a:gd name="T49" fmla="*/ 2377 h 2379"/>
                      <a:gd name="T50" fmla="*/ 1148 w 2666"/>
                      <a:gd name="T51" fmla="*/ 2280 h 2379"/>
                      <a:gd name="T52" fmla="*/ 958 w 2666"/>
                      <a:gd name="T53" fmla="*/ 2141 h 2379"/>
                      <a:gd name="T54" fmla="*/ 629 w 2666"/>
                      <a:gd name="T55" fmla="*/ 1886 h 2379"/>
                      <a:gd name="T56" fmla="*/ 321 w 2666"/>
                      <a:gd name="T57" fmla="*/ 1630 h 2379"/>
                      <a:gd name="T58" fmla="*/ 110 w 2666"/>
                      <a:gd name="T59" fmla="*/ 1414 h 2379"/>
                      <a:gd name="T60" fmla="*/ 0 w 2666"/>
                      <a:gd name="T61" fmla="*/ 1277 h 2379"/>
                      <a:gd name="T62" fmla="*/ 101 w 2666"/>
                      <a:gd name="T63" fmla="*/ 1186 h 2379"/>
                      <a:gd name="T64" fmla="*/ 237 w 2666"/>
                      <a:gd name="T65" fmla="*/ 1299 h 2379"/>
                      <a:gd name="T66" fmla="*/ 436 w 2666"/>
                      <a:gd name="T67" fmla="*/ 1504 h 2379"/>
                      <a:gd name="T68" fmla="*/ 742 w 2666"/>
                      <a:gd name="T69" fmla="*/ 1757 h 2379"/>
                      <a:gd name="T70" fmla="*/ 1065 w 2666"/>
                      <a:gd name="T71" fmla="*/ 2008 h 2379"/>
                      <a:gd name="T72" fmla="*/ 1242 w 2666"/>
                      <a:gd name="T73" fmla="*/ 2137 h 2379"/>
                      <a:gd name="T74" fmla="*/ 1427 w 2666"/>
                      <a:gd name="T75" fmla="*/ 2206 h 2379"/>
                      <a:gd name="T76" fmla="*/ 1537 w 2666"/>
                      <a:gd name="T77" fmla="*/ 2188 h 2379"/>
                      <a:gd name="T78" fmla="*/ 1622 w 2666"/>
                      <a:gd name="T79" fmla="*/ 2123 h 2379"/>
                      <a:gd name="T80" fmla="*/ 1760 w 2666"/>
                      <a:gd name="T81" fmla="*/ 2165 h 2379"/>
                      <a:gd name="T82" fmla="*/ 1878 w 2666"/>
                      <a:gd name="T83" fmla="*/ 2030 h 2379"/>
                      <a:gd name="T84" fmla="*/ 2002 w 2666"/>
                      <a:gd name="T85" fmla="*/ 1962 h 2379"/>
                      <a:gd name="T86" fmla="*/ 2154 w 2666"/>
                      <a:gd name="T87" fmla="*/ 1973 h 2379"/>
                      <a:gd name="T88" fmla="*/ 2219 w 2666"/>
                      <a:gd name="T89" fmla="*/ 1876 h 2379"/>
                      <a:gd name="T90" fmla="*/ 2307 w 2666"/>
                      <a:gd name="T91" fmla="*/ 1782 h 2379"/>
                      <a:gd name="T92" fmla="*/ 2440 w 2666"/>
                      <a:gd name="T93" fmla="*/ 1789 h 2379"/>
                      <a:gd name="T94" fmla="*/ 2496 w 2666"/>
                      <a:gd name="T95" fmla="*/ 1694 h 2379"/>
                      <a:gd name="T96" fmla="*/ 2342 w 2666"/>
                      <a:gd name="T97" fmla="*/ 1474 h 2379"/>
                      <a:gd name="T98" fmla="*/ 1993 w 2666"/>
                      <a:gd name="T99" fmla="*/ 1170 h 2379"/>
                      <a:gd name="T100" fmla="*/ 1568 w 2666"/>
                      <a:gd name="T101" fmla="*/ 818 h 2379"/>
                      <a:gd name="T102" fmla="*/ 1384 w 2666"/>
                      <a:gd name="T103" fmla="*/ 826 h 2379"/>
                      <a:gd name="T104" fmla="*/ 1101 w 2666"/>
                      <a:gd name="T105" fmla="*/ 1013 h 2379"/>
                      <a:gd name="T106" fmla="*/ 758 w 2666"/>
                      <a:gd name="T107" fmla="*/ 975 h 2379"/>
                      <a:gd name="T108" fmla="*/ 680 w 2666"/>
                      <a:gd name="T109" fmla="*/ 728 h 2379"/>
                      <a:gd name="T110" fmla="*/ 830 w 2666"/>
                      <a:gd name="T111" fmla="*/ 427 h 2379"/>
                      <a:gd name="T112" fmla="*/ 1120 w 2666"/>
                      <a:gd name="T113" fmla="*/ 146 h 2379"/>
                      <a:gd name="T114" fmla="*/ 1467 w 2666"/>
                      <a:gd name="T115" fmla="*/ 2 h 2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2666" h="2379">
                        <a:moveTo>
                          <a:pt x="1521" y="0"/>
                        </a:moveTo>
                        <a:lnTo>
                          <a:pt x="1576" y="5"/>
                        </a:lnTo>
                        <a:lnTo>
                          <a:pt x="1635" y="16"/>
                        </a:lnTo>
                        <a:lnTo>
                          <a:pt x="1696" y="33"/>
                        </a:lnTo>
                        <a:lnTo>
                          <a:pt x="1760" y="54"/>
                        </a:lnTo>
                        <a:lnTo>
                          <a:pt x="1827" y="82"/>
                        </a:lnTo>
                        <a:lnTo>
                          <a:pt x="1887" y="108"/>
                        </a:lnTo>
                        <a:lnTo>
                          <a:pt x="1945" y="133"/>
                        </a:lnTo>
                        <a:lnTo>
                          <a:pt x="2003" y="158"/>
                        </a:lnTo>
                        <a:lnTo>
                          <a:pt x="2060" y="182"/>
                        </a:lnTo>
                        <a:lnTo>
                          <a:pt x="2115" y="204"/>
                        </a:lnTo>
                        <a:lnTo>
                          <a:pt x="2168" y="225"/>
                        </a:lnTo>
                        <a:lnTo>
                          <a:pt x="2219" y="245"/>
                        </a:lnTo>
                        <a:lnTo>
                          <a:pt x="2266" y="263"/>
                        </a:lnTo>
                        <a:lnTo>
                          <a:pt x="2311" y="281"/>
                        </a:lnTo>
                        <a:lnTo>
                          <a:pt x="2352" y="297"/>
                        </a:lnTo>
                        <a:lnTo>
                          <a:pt x="2389" y="311"/>
                        </a:lnTo>
                        <a:lnTo>
                          <a:pt x="2422" y="322"/>
                        </a:lnTo>
                        <a:lnTo>
                          <a:pt x="2450" y="332"/>
                        </a:lnTo>
                        <a:lnTo>
                          <a:pt x="2471" y="340"/>
                        </a:lnTo>
                        <a:lnTo>
                          <a:pt x="2489" y="347"/>
                        </a:lnTo>
                        <a:lnTo>
                          <a:pt x="2499" y="350"/>
                        </a:lnTo>
                        <a:lnTo>
                          <a:pt x="2504" y="352"/>
                        </a:lnTo>
                        <a:lnTo>
                          <a:pt x="2523" y="362"/>
                        </a:lnTo>
                        <a:lnTo>
                          <a:pt x="2540" y="376"/>
                        </a:lnTo>
                        <a:lnTo>
                          <a:pt x="2552" y="395"/>
                        </a:lnTo>
                        <a:lnTo>
                          <a:pt x="2558" y="415"/>
                        </a:lnTo>
                        <a:lnTo>
                          <a:pt x="2561" y="437"/>
                        </a:lnTo>
                        <a:lnTo>
                          <a:pt x="2556" y="460"/>
                        </a:lnTo>
                        <a:lnTo>
                          <a:pt x="2546" y="481"/>
                        </a:lnTo>
                        <a:lnTo>
                          <a:pt x="2531" y="497"/>
                        </a:lnTo>
                        <a:lnTo>
                          <a:pt x="2512" y="509"/>
                        </a:lnTo>
                        <a:lnTo>
                          <a:pt x="2491" y="515"/>
                        </a:lnTo>
                        <a:lnTo>
                          <a:pt x="2469" y="517"/>
                        </a:lnTo>
                        <a:lnTo>
                          <a:pt x="2446" y="513"/>
                        </a:lnTo>
                        <a:lnTo>
                          <a:pt x="2443" y="512"/>
                        </a:lnTo>
                        <a:lnTo>
                          <a:pt x="2432" y="507"/>
                        </a:lnTo>
                        <a:lnTo>
                          <a:pt x="2415" y="502"/>
                        </a:lnTo>
                        <a:lnTo>
                          <a:pt x="2392" y="493"/>
                        </a:lnTo>
                        <a:lnTo>
                          <a:pt x="2365" y="483"/>
                        </a:lnTo>
                        <a:lnTo>
                          <a:pt x="2331" y="471"/>
                        </a:lnTo>
                        <a:lnTo>
                          <a:pt x="2294" y="457"/>
                        </a:lnTo>
                        <a:lnTo>
                          <a:pt x="2252" y="441"/>
                        </a:lnTo>
                        <a:lnTo>
                          <a:pt x="2206" y="424"/>
                        </a:lnTo>
                        <a:lnTo>
                          <a:pt x="2157" y="405"/>
                        </a:lnTo>
                        <a:lnTo>
                          <a:pt x="2105" y="384"/>
                        </a:lnTo>
                        <a:lnTo>
                          <a:pt x="2052" y="363"/>
                        </a:lnTo>
                        <a:lnTo>
                          <a:pt x="1995" y="339"/>
                        </a:lnTo>
                        <a:lnTo>
                          <a:pt x="1938" y="316"/>
                        </a:lnTo>
                        <a:lnTo>
                          <a:pt x="1878" y="291"/>
                        </a:lnTo>
                        <a:lnTo>
                          <a:pt x="1817" y="265"/>
                        </a:lnTo>
                        <a:lnTo>
                          <a:pt x="1758" y="239"/>
                        </a:lnTo>
                        <a:lnTo>
                          <a:pt x="1699" y="214"/>
                        </a:lnTo>
                        <a:lnTo>
                          <a:pt x="1645" y="195"/>
                        </a:lnTo>
                        <a:lnTo>
                          <a:pt x="1592" y="182"/>
                        </a:lnTo>
                        <a:lnTo>
                          <a:pt x="1544" y="174"/>
                        </a:lnTo>
                        <a:lnTo>
                          <a:pt x="1497" y="172"/>
                        </a:lnTo>
                        <a:lnTo>
                          <a:pt x="1452" y="174"/>
                        </a:lnTo>
                        <a:lnTo>
                          <a:pt x="1409" y="183"/>
                        </a:lnTo>
                        <a:lnTo>
                          <a:pt x="1365" y="198"/>
                        </a:lnTo>
                        <a:lnTo>
                          <a:pt x="1322" y="216"/>
                        </a:lnTo>
                        <a:lnTo>
                          <a:pt x="1278" y="242"/>
                        </a:lnTo>
                        <a:lnTo>
                          <a:pt x="1234" y="272"/>
                        </a:lnTo>
                        <a:lnTo>
                          <a:pt x="1188" y="308"/>
                        </a:lnTo>
                        <a:lnTo>
                          <a:pt x="1139" y="350"/>
                        </a:lnTo>
                        <a:lnTo>
                          <a:pt x="1089" y="398"/>
                        </a:lnTo>
                        <a:lnTo>
                          <a:pt x="1035" y="450"/>
                        </a:lnTo>
                        <a:lnTo>
                          <a:pt x="1007" y="481"/>
                        </a:lnTo>
                        <a:lnTo>
                          <a:pt x="979" y="513"/>
                        </a:lnTo>
                        <a:lnTo>
                          <a:pt x="953" y="547"/>
                        </a:lnTo>
                        <a:lnTo>
                          <a:pt x="930" y="580"/>
                        </a:lnTo>
                        <a:lnTo>
                          <a:pt x="909" y="615"/>
                        </a:lnTo>
                        <a:lnTo>
                          <a:pt x="890" y="648"/>
                        </a:lnTo>
                        <a:lnTo>
                          <a:pt x="874" y="682"/>
                        </a:lnTo>
                        <a:lnTo>
                          <a:pt x="861" y="714"/>
                        </a:lnTo>
                        <a:lnTo>
                          <a:pt x="851" y="744"/>
                        </a:lnTo>
                        <a:lnTo>
                          <a:pt x="847" y="771"/>
                        </a:lnTo>
                        <a:lnTo>
                          <a:pt x="844" y="795"/>
                        </a:lnTo>
                        <a:lnTo>
                          <a:pt x="847" y="816"/>
                        </a:lnTo>
                        <a:lnTo>
                          <a:pt x="849" y="825"/>
                        </a:lnTo>
                        <a:lnTo>
                          <a:pt x="854" y="832"/>
                        </a:lnTo>
                        <a:lnTo>
                          <a:pt x="864" y="841"/>
                        </a:lnTo>
                        <a:lnTo>
                          <a:pt x="880" y="847"/>
                        </a:lnTo>
                        <a:lnTo>
                          <a:pt x="904" y="854"/>
                        </a:lnTo>
                        <a:lnTo>
                          <a:pt x="930" y="861"/>
                        </a:lnTo>
                        <a:lnTo>
                          <a:pt x="957" y="864"/>
                        </a:lnTo>
                        <a:lnTo>
                          <a:pt x="986" y="864"/>
                        </a:lnTo>
                        <a:lnTo>
                          <a:pt x="1015" y="861"/>
                        </a:lnTo>
                        <a:lnTo>
                          <a:pt x="1046" y="852"/>
                        </a:lnTo>
                        <a:lnTo>
                          <a:pt x="1079" y="838"/>
                        </a:lnTo>
                        <a:lnTo>
                          <a:pt x="1111" y="818"/>
                        </a:lnTo>
                        <a:lnTo>
                          <a:pt x="1143" y="790"/>
                        </a:lnTo>
                        <a:lnTo>
                          <a:pt x="1177" y="755"/>
                        </a:lnTo>
                        <a:lnTo>
                          <a:pt x="1209" y="710"/>
                        </a:lnTo>
                        <a:lnTo>
                          <a:pt x="1221" y="696"/>
                        </a:lnTo>
                        <a:lnTo>
                          <a:pt x="1236" y="684"/>
                        </a:lnTo>
                        <a:lnTo>
                          <a:pt x="1254" y="677"/>
                        </a:lnTo>
                        <a:lnTo>
                          <a:pt x="1272" y="673"/>
                        </a:lnTo>
                        <a:lnTo>
                          <a:pt x="1297" y="669"/>
                        </a:lnTo>
                        <a:lnTo>
                          <a:pt x="1317" y="667"/>
                        </a:lnTo>
                        <a:lnTo>
                          <a:pt x="1334" y="662"/>
                        </a:lnTo>
                        <a:lnTo>
                          <a:pt x="1350" y="657"/>
                        </a:lnTo>
                        <a:lnTo>
                          <a:pt x="1367" y="650"/>
                        </a:lnTo>
                        <a:lnTo>
                          <a:pt x="1386" y="642"/>
                        </a:lnTo>
                        <a:lnTo>
                          <a:pt x="1404" y="633"/>
                        </a:lnTo>
                        <a:lnTo>
                          <a:pt x="1425" y="625"/>
                        </a:lnTo>
                        <a:lnTo>
                          <a:pt x="1449" y="615"/>
                        </a:lnTo>
                        <a:lnTo>
                          <a:pt x="1476" y="604"/>
                        </a:lnTo>
                        <a:lnTo>
                          <a:pt x="1507" y="592"/>
                        </a:lnTo>
                        <a:lnTo>
                          <a:pt x="1527" y="587"/>
                        </a:lnTo>
                        <a:lnTo>
                          <a:pt x="1545" y="587"/>
                        </a:lnTo>
                        <a:lnTo>
                          <a:pt x="1564" y="591"/>
                        </a:lnTo>
                        <a:lnTo>
                          <a:pt x="1581" y="600"/>
                        </a:lnTo>
                        <a:lnTo>
                          <a:pt x="1596" y="612"/>
                        </a:lnTo>
                        <a:lnTo>
                          <a:pt x="1640" y="653"/>
                        </a:lnTo>
                        <a:lnTo>
                          <a:pt x="1688" y="698"/>
                        </a:lnTo>
                        <a:lnTo>
                          <a:pt x="1743" y="745"/>
                        </a:lnTo>
                        <a:lnTo>
                          <a:pt x="1800" y="794"/>
                        </a:lnTo>
                        <a:lnTo>
                          <a:pt x="1862" y="844"/>
                        </a:lnTo>
                        <a:lnTo>
                          <a:pt x="1925" y="897"/>
                        </a:lnTo>
                        <a:lnTo>
                          <a:pt x="1991" y="949"/>
                        </a:lnTo>
                        <a:lnTo>
                          <a:pt x="2055" y="1001"/>
                        </a:lnTo>
                        <a:lnTo>
                          <a:pt x="2120" y="1053"/>
                        </a:lnTo>
                        <a:lnTo>
                          <a:pt x="2182" y="1105"/>
                        </a:lnTo>
                        <a:lnTo>
                          <a:pt x="2244" y="1157"/>
                        </a:lnTo>
                        <a:lnTo>
                          <a:pt x="2304" y="1208"/>
                        </a:lnTo>
                        <a:lnTo>
                          <a:pt x="2361" y="1258"/>
                        </a:lnTo>
                        <a:lnTo>
                          <a:pt x="2414" y="1308"/>
                        </a:lnTo>
                        <a:lnTo>
                          <a:pt x="2465" y="1356"/>
                        </a:lnTo>
                        <a:lnTo>
                          <a:pt x="2511" y="1403"/>
                        </a:lnTo>
                        <a:lnTo>
                          <a:pt x="2551" y="1449"/>
                        </a:lnTo>
                        <a:lnTo>
                          <a:pt x="2587" y="1493"/>
                        </a:lnTo>
                        <a:lnTo>
                          <a:pt x="2615" y="1535"/>
                        </a:lnTo>
                        <a:lnTo>
                          <a:pt x="2638" y="1574"/>
                        </a:lnTo>
                        <a:lnTo>
                          <a:pt x="2652" y="1614"/>
                        </a:lnTo>
                        <a:lnTo>
                          <a:pt x="2662" y="1654"/>
                        </a:lnTo>
                        <a:lnTo>
                          <a:pt x="2666" y="1694"/>
                        </a:lnTo>
                        <a:lnTo>
                          <a:pt x="2664" y="1733"/>
                        </a:lnTo>
                        <a:lnTo>
                          <a:pt x="2656" y="1772"/>
                        </a:lnTo>
                        <a:lnTo>
                          <a:pt x="2643" y="1809"/>
                        </a:lnTo>
                        <a:lnTo>
                          <a:pt x="2624" y="1844"/>
                        </a:lnTo>
                        <a:lnTo>
                          <a:pt x="2599" y="1876"/>
                        </a:lnTo>
                        <a:lnTo>
                          <a:pt x="2569" y="1906"/>
                        </a:lnTo>
                        <a:lnTo>
                          <a:pt x="2533" y="1933"/>
                        </a:lnTo>
                        <a:lnTo>
                          <a:pt x="2495" y="1953"/>
                        </a:lnTo>
                        <a:lnTo>
                          <a:pt x="2455" y="1968"/>
                        </a:lnTo>
                        <a:lnTo>
                          <a:pt x="2414" y="1976"/>
                        </a:lnTo>
                        <a:lnTo>
                          <a:pt x="2373" y="1977"/>
                        </a:lnTo>
                        <a:lnTo>
                          <a:pt x="2356" y="2013"/>
                        </a:lnTo>
                        <a:lnTo>
                          <a:pt x="2332" y="2045"/>
                        </a:lnTo>
                        <a:lnTo>
                          <a:pt x="2304" y="2076"/>
                        </a:lnTo>
                        <a:lnTo>
                          <a:pt x="2269" y="2102"/>
                        </a:lnTo>
                        <a:lnTo>
                          <a:pt x="2230" y="2126"/>
                        </a:lnTo>
                        <a:lnTo>
                          <a:pt x="2188" y="2143"/>
                        </a:lnTo>
                        <a:lnTo>
                          <a:pt x="2145" y="2156"/>
                        </a:lnTo>
                        <a:lnTo>
                          <a:pt x="2100" y="2162"/>
                        </a:lnTo>
                        <a:lnTo>
                          <a:pt x="2058" y="2162"/>
                        </a:lnTo>
                        <a:lnTo>
                          <a:pt x="2017" y="2157"/>
                        </a:lnTo>
                        <a:lnTo>
                          <a:pt x="1996" y="2192"/>
                        </a:lnTo>
                        <a:lnTo>
                          <a:pt x="1971" y="2225"/>
                        </a:lnTo>
                        <a:lnTo>
                          <a:pt x="1943" y="2255"/>
                        </a:lnTo>
                        <a:lnTo>
                          <a:pt x="1911" y="2281"/>
                        </a:lnTo>
                        <a:lnTo>
                          <a:pt x="1877" y="2303"/>
                        </a:lnTo>
                        <a:lnTo>
                          <a:pt x="1838" y="2321"/>
                        </a:lnTo>
                        <a:lnTo>
                          <a:pt x="1799" y="2333"/>
                        </a:lnTo>
                        <a:lnTo>
                          <a:pt x="1759" y="2339"/>
                        </a:lnTo>
                        <a:lnTo>
                          <a:pt x="1720" y="2339"/>
                        </a:lnTo>
                        <a:lnTo>
                          <a:pt x="1682" y="2333"/>
                        </a:lnTo>
                        <a:lnTo>
                          <a:pt x="1645" y="2322"/>
                        </a:lnTo>
                        <a:lnTo>
                          <a:pt x="1615" y="2343"/>
                        </a:lnTo>
                        <a:lnTo>
                          <a:pt x="1581" y="2359"/>
                        </a:lnTo>
                        <a:lnTo>
                          <a:pt x="1543" y="2370"/>
                        </a:lnTo>
                        <a:lnTo>
                          <a:pt x="1499" y="2377"/>
                        </a:lnTo>
                        <a:lnTo>
                          <a:pt x="1451" y="2379"/>
                        </a:lnTo>
                        <a:lnTo>
                          <a:pt x="1410" y="2377"/>
                        </a:lnTo>
                        <a:lnTo>
                          <a:pt x="1368" y="2369"/>
                        </a:lnTo>
                        <a:lnTo>
                          <a:pt x="1326" y="2359"/>
                        </a:lnTo>
                        <a:lnTo>
                          <a:pt x="1283" y="2345"/>
                        </a:lnTo>
                        <a:lnTo>
                          <a:pt x="1244" y="2329"/>
                        </a:lnTo>
                        <a:lnTo>
                          <a:pt x="1208" y="2313"/>
                        </a:lnTo>
                        <a:lnTo>
                          <a:pt x="1174" y="2296"/>
                        </a:lnTo>
                        <a:lnTo>
                          <a:pt x="1148" y="2280"/>
                        </a:lnTo>
                        <a:lnTo>
                          <a:pt x="1133" y="2270"/>
                        </a:lnTo>
                        <a:lnTo>
                          <a:pt x="1115" y="2256"/>
                        </a:lnTo>
                        <a:lnTo>
                          <a:pt x="1091" y="2240"/>
                        </a:lnTo>
                        <a:lnTo>
                          <a:pt x="1063" y="2219"/>
                        </a:lnTo>
                        <a:lnTo>
                          <a:pt x="1031" y="2196"/>
                        </a:lnTo>
                        <a:lnTo>
                          <a:pt x="997" y="2169"/>
                        </a:lnTo>
                        <a:lnTo>
                          <a:pt x="958" y="2141"/>
                        </a:lnTo>
                        <a:lnTo>
                          <a:pt x="917" y="2110"/>
                        </a:lnTo>
                        <a:lnTo>
                          <a:pt x="874" y="2076"/>
                        </a:lnTo>
                        <a:lnTo>
                          <a:pt x="828" y="2041"/>
                        </a:lnTo>
                        <a:lnTo>
                          <a:pt x="781" y="2004"/>
                        </a:lnTo>
                        <a:lnTo>
                          <a:pt x="731" y="1967"/>
                        </a:lnTo>
                        <a:lnTo>
                          <a:pt x="680" y="1927"/>
                        </a:lnTo>
                        <a:lnTo>
                          <a:pt x="629" y="1886"/>
                        </a:lnTo>
                        <a:lnTo>
                          <a:pt x="578" y="1845"/>
                        </a:lnTo>
                        <a:lnTo>
                          <a:pt x="526" y="1803"/>
                        </a:lnTo>
                        <a:lnTo>
                          <a:pt x="474" y="1761"/>
                        </a:lnTo>
                        <a:lnTo>
                          <a:pt x="423" y="1719"/>
                        </a:lnTo>
                        <a:lnTo>
                          <a:pt x="372" y="1676"/>
                        </a:lnTo>
                        <a:lnTo>
                          <a:pt x="348" y="1655"/>
                        </a:lnTo>
                        <a:lnTo>
                          <a:pt x="321" y="1630"/>
                        </a:lnTo>
                        <a:lnTo>
                          <a:pt x="292" y="1602"/>
                        </a:lnTo>
                        <a:lnTo>
                          <a:pt x="262" y="1571"/>
                        </a:lnTo>
                        <a:lnTo>
                          <a:pt x="230" y="1538"/>
                        </a:lnTo>
                        <a:lnTo>
                          <a:pt x="197" y="1505"/>
                        </a:lnTo>
                        <a:lnTo>
                          <a:pt x="165" y="1470"/>
                        </a:lnTo>
                        <a:lnTo>
                          <a:pt x="137" y="1442"/>
                        </a:lnTo>
                        <a:lnTo>
                          <a:pt x="110" y="1414"/>
                        </a:lnTo>
                        <a:lnTo>
                          <a:pt x="86" y="1390"/>
                        </a:lnTo>
                        <a:lnTo>
                          <a:pt x="65" y="1367"/>
                        </a:lnTo>
                        <a:lnTo>
                          <a:pt x="46" y="1349"/>
                        </a:lnTo>
                        <a:lnTo>
                          <a:pt x="30" y="1335"/>
                        </a:lnTo>
                        <a:lnTo>
                          <a:pt x="15" y="1318"/>
                        </a:lnTo>
                        <a:lnTo>
                          <a:pt x="5" y="1298"/>
                        </a:lnTo>
                        <a:lnTo>
                          <a:pt x="0" y="1277"/>
                        </a:lnTo>
                        <a:lnTo>
                          <a:pt x="1" y="1255"/>
                        </a:lnTo>
                        <a:lnTo>
                          <a:pt x="7" y="1234"/>
                        </a:lnTo>
                        <a:lnTo>
                          <a:pt x="20" y="1214"/>
                        </a:lnTo>
                        <a:lnTo>
                          <a:pt x="37" y="1200"/>
                        </a:lnTo>
                        <a:lnTo>
                          <a:pt x="57" y="1190"/>
                        </a:lnTo>
                        <a:lnTo>
                          <a:pt x="78" y="1185"/>
                        </a:lnTo>
                        <a:lnTo>
                          <a:pt x="101" y="1186"/>
                        </a:lnTo>
                        <a:lnTo>
                          <a:pt x="122" y="1192"/>
                        </a:lnTo>
                        <a:lnTo>
                          <a:pt x="140" y="1205"/>
                        </a:lnTo>
                        <a:lnTo>
                          <a:pt x="155" y="1217"/>
                        </a:lnTo>
                        <a:lnTo>
                          <a:pt x="171" y="1233"/>
                        </a:lnTo>
                        <a:lnTo>
                          <a:pt x="191" y="1253"/>
                        </a:lnTo>
                        <a:lnTo>
                          <a:pt x="214" y="1275"/>
                        </a:lnTo>
                        <a:lnTo>
                          <a:pt x="237" y="1299"/>
                        </a:lnTo>
                        <a:lnTo>
                          <a:pt x="262" y="1325"/>
                        </a:lnTo>
                        <a:lnTo>
                          <a:pt x="288" y="1352"/>
                        </a:lnTo>
                        <a:lnTo>
                          <a:pt x="318" y="1383"/>
                        </a:lnTo>
                        <a:lnTo>
                          <a:pt x="349" y="1416"/>
                        </a:lnTo>
                        <a:lnTo>
                          <a:pt x="379" y="1447"/>
                        </a:lnTo>
                        <a:lnTo>
                          <a:pt x="408" y="1476"/>
                        </a:lnTo>
                        <a:lnTo>
                          <a:pt x="436" y="1504"/>
                        </a:lnTo>
                        <a:lnTo>
                          <a:pt x="461" y="1526"/>
                        </a:lnTo>
                        <a:lnTo>
                          <a:pt x="482" y="1546"/>
                        </a:lnTo>
                        <a:lnTo>
                          <a:pt x="534" y="1588"/>
                        </a:lnTo>
                        <a:lnTo>
                          <a:pt x="586" y="1632"/>
                        </a:lnTo>
                        <a:lnTo>
                          <a:pt x="638" y="1674"/>
                        </a:lnTo>
                        <a:lnTo>
                          <a:pt x="690" y="1716"/>
                        </a:lnTo>
                        <a:lnTo>
                          <a:pt x="742" y="1757"/>
                        </a:lnTo>
                        <a:lnTo>
                          <a:pt x="793" y="1798"/>
                        </a:lnTo>
                        <a:lnTo>
                          <a:pt x="843" y="1836"/>
                        </a:lnTo>
                        <a:lnTo>
                          <a:pt x="891" y="1875"/>
                        </a:lnTo>
                        <a:lnTo>
                          <a:pt x="938" y="1911"/>
                        </a:lnTo>
                        <a:lnTo>
                          <a:pt x="983" y="1946"/>
                        </a:lnTo>
                        <a:lnTo>
                          <a:pt x="1025" y="1978"/>
                        </a:lnTo>
                        <a:lnTo>
                          <a:pt x="1065" y="2008"/>
                        </a:lnTo>
                        <a:lnTo>
                          <a:pt x="1102" y="2035"/>
                        </a:lnTo>
                        <a:lnTo>
                          <a:pt x="1136" y="2060"/>
                        </a:lnTo>
                        <a:lnTo>
                          <a:pt x="1166" y="2082"/>
                        </a:lnTo>
                        <a:lnTo>
                          <a:pt x="1192" y="2101"/>
                        </a:lnTo>
                        <a:lnTo>
                          <a:pt x="1213" y="2117"/>
                        </a:lnTo>
                        <a:lnTo>
                          <a:pt x="1230" y="2129"/>
                        </a:lnTo>
                        <a:lnTo>
                          <a:pt x="1242" y="2137"/>
                        </a:lnTo>
                        <a:lnTo>
                          <a:pt x="1262" y="2149"/>
                        </a:lnTo>
                        <a:lnTo>
                          <a:pt x="1287" y="2162"/>
                        </a:lnTo>
                        <a:lnTo>
                          <a:pt x="1314" y="2174"/>
                        </a:lnTo>
                        <a:lnTo>
                          <a:pt x="1344" y="2185"/>
                        </a:lnTo>
                        <a:lnTo>
                          <a:pt x="1373" y="2195"/>
                        </a:lnTo>
                        <a:lnTo>
                          <a:pt x="1401" y="2203"/>
                        </a:lnTo>
                        <a:lnTo>
                          <a:pt x="1427" y="2206"/>
                        </a:lnTo>
                        <a:lnTo>
                          <a:pt x="1451" y="2209"/>
                        </a:lnTo>
                        <a:lnTo>
                          <a:pt x="1477" y="2208"/>
                        </a:lnTo>
                        <a:lnTo>
                          <a:pt x="1498" y="2205"/>
                        </a:lnTo>
                        <a:lnTo>
                          <a:pt x="1514" y="2201"/>
                        </a:lnTo>
                        <a:lnTo>
                          <a:pt x="1525" y="2198"/>
                        </a:lnTo>
                        <a:lnTo>
                          <a:pt x="1533" y="2193"/>
                        </a:lnTo>
                        <a:lnTo>
                          <a:pt x="1537" y="2188"/>
                        </a:lnTo>
                        <a:lnTo>
                          <a:pt x="1540" y="2183"/>
                        </a:lnTo>
                        <a:lnTo>
                          <a:pt x="1542" y="2179"/>
                        </a:lnTo>
                        <a:lnTo>
                          <a:pt x="1552" y="2160"/>
                        </a:lnTo>
                        <a:lnTo>
                          <a:pt x="1565" y="2146"/>
                        </a:lnTo>
                        <a:lnTo>
                          <a:pt x="1581" y="2133"/>
                        </a:lnTo>
                        <a:lnTo>
                          <a:pt x="1601" y="2126"/>
                        </a:lnTo>
                        <a:lnTo>
                          <a:pt x="1622" y="2123"/>
                        </a:lnTo>
                        <a:lnTo>
                          <a:pt x="1642" y="2126"/>
                        </a:lnTo>
                        <a:lnTo>
                          <a:pt x="1662" y="2133"/>
                        </a:lnTo>
                        <a:lnTo>
                          <a:pt x="1679" y="2146"/>
                        </a:lnTo>
                        <a:lnTo>
                          <a:pt x="1700" y="2160"/>
                        </a:lnTo>
                        <a:lnTo>
                          <a:pt x="1722" y="2167"/>
                        </a:lnTo>
                        <a:lnTo>
                          <a:pt x="1741" y="2169"/>
                        </a:lnTo>
                        <a:lnTo>
                          <a:pt x="1760" y="2165"/>
                        </a:lnTo>
                        <a:lnTo>
                          <a:pt x="1777" y="2160"/>
                        </a:lnTo>
                        <a:lnTo>
                          <a:pt x="1804" y="2148"/>
                        </a:lnTo>
                        <a:lnTo>
                          <a:pt x="1826" y="2129"/>
                        </a:lnTo>
                        <a:lnTo>
                          <a:pt x="1846" y="2108"/>
                        </a:lnTo>
                        <a:lnTo>
                          <a:pt x="1862" y="2085"/>
                        </a:lnTo>
                        <a:lnTo>
                          <a:pt x="1873" y="2057"/>
                        </a:lnTo>
                        <a:lnTo>
                          <a:pt x="1878" y="2030"/>
                        </a:lnTo>
                        <a:lnTo>
                          <a:pt x="1884" y="2007"/>
                        </a:lnTo>
                        <a:lnTo>
                          <a:pt x="1895" y="1987"/>
                        </a:lnTo>
                        <a:lnTo>
                          <a:pt x="1911" y="1969"/>
                        </a:lnTo>
                        <a:lnTo>
                          <a:pt x="1933" y="1958"/>
                        </a:lnTo>
                        <a:lnTo>
                          <a:pt x="1956" y="1953"/>
                        </a:lnTo>
                        <a:lnTo>
                          <a:pt x="1980" y="1954"/>
                        </a:lnTo>
                        <a:lnTo>
                          <a:pt x="2002" y="1962"/>
                        </a:lnTo>
                        <a:lnTo>
                          <a:pt x="2021" y="1976"/>
                        </a:lnTo>
                        <a:lnTo>
                          <a:pt x="2034" y="1984"/>
                        </a:lnTo>
                        <a:lnTo>
                          <a:pt x="2053" y="1989"/>
                        </a:lnTo>
                        <a:lnTo>
                          <a:pt x="2075" y="1992"/>
                        </a:lnTo>
                        <a:lnTo>
                          <a:pt x="2100" y="1990"/>
                        </a:lnTo>
                        <a:lnTo>
                          <a:pt x="2126" y="1984"/>
                        </a:lnTo>
                        <a:lnTo>
                          <a:pt x="2154" y="1973"/>
                        </a:lnTo>
                        <a:lnTo>
                          <a:pt x="2165" y="1967"/>
                        </a:lnTo>
                        <a:lnTo>
                          <a:pt x="2177" y="1958"/>
                        </a:lnTo>
                        <a:lnTo>
                          <a:pt x="2191" y="1947"/>
                        </a:lnTo>
                        <a:lnTo>
                          <a:pt x="2203" y="1933"/>
                        </a:lnTo>
                        <a:lnTo>
                          <a:pt x="2213" y="1917"/>
                        </a:lnTo>
                        <a:lnTo>
                          <a:pt x="2219" y="1899"/>
                        </a:lnTo>
                        <a:lnTo>
                          <a:pt x="2219" y="1876"/>
                        </a:lnTo>
                        <a:lnTo>
                          <a:pt x="2219" y="1856"/>
                        </a:lnTo>
                        <a:lnTo>
                          <a:pt x="2224" y="1838"/>
                        </a:lnTo>
                        <a:lnTo>
                          <a:pt x="2233" y="1820"/>
                        </a:lnTo>
                        <a:lnTo>
                          <a:pt x="2245" y="1805"/>
                        </a:lnTo>
                        <a:lnTo>
                          <a:pt x="2260" y="1794"/>
                        </a:lnTo>
                        <a:lnTo>
                          <a:pt x="2283" y="1784"/>
                        </a:lnTo>
                        <a:lnTo>
                          <a:pt x="2307" y="1782"/>
                        </a:lnTo>
                        <a:lnTo>
                          <a:pt x="2331" y="1786"/>
                        </a:lnTo>
                        <a:lnTo>
                          <a:pt x="2353" y="1797"/>
                        </a:lnTo>
                        <a:lnTo>
                          <a:pt x="2367" y="1804"/>
                        </a:lnTo>
                        <a:lnTo>
                          <a:pt x="2383" y="1805"/>
                        </a:lnTo>
                        <a:lnTo>
                          <a:pt x="2402" y="1804"/>
                        </a:lnTo>
                        <a:lnTo>
                          <a:pt x="2422" y="1798"/>
                        </a:lnTo>
                        <a:lnTo>
                          <a:pt x="2440" y="1789"/>
                        </a:lnTo>
                        <a:lnTo>
                          <a:pt x="2458" y="1777"/>
                        </a:lnTo>
                        <a:lnTo>
                          <a:pt x="2468" y="1768"/>
                        </a:lnTo>
                        <a:lnTo>
                          <a:pt x="2476" y="1757"/>
                        </a:lnTo>
                        <a:lnTo>
                          <a:pt x="2485" y="1745"/>
                        </a:lnTo>
                        <a:lnTo>
                          <a:pt x="2491" y="1730"/>
                        </a:lnTo>
                        <a:lnTo>
                          <a:pt x="2495" y="1712"/>
                        </a:lnTo>
                        <a:lnTo>
                          <a:pt x="2496" y="1694"/>
                        </a:lnTo>
                        <a:lnTo>
                          <a:pt x="2492" y="1671"/>
                        </a:lnTo>
                        <a:lnTo>
                          <a:pt x="2484" y="1648"/>
                        </a:lnTo>
                        <a:lnTo>
                          <a:pt x="2466" y="1618"/>
                        </a:lnTo>
                        <a:lnTo>
                          <a:pt x="2443" y="1586"/>
                        </a:lnTo>
                        <a:lnTo>
                          <a:pt x="2414" y="1551"/>
                        </a:lnTo>
                        <a:lnTo>
                          <a:pt x="2381" y="1514"/>
                        </a:lnTo>
                        <a:lnTo>
                          <a:pt x="2342" y="1474"/>
                        </a:lnTo>
                        <a:lnTo>
                          <a:pt x="2300" y="1433"/>
                        </a:lnTo>
                        <a:lnTo>
                          <a:pt x="2254" y="1391"/>
                        </a:lnTo>
                        <a:lnTo>
                          <a:pt x="2206" y="1349"/>
                        </a:lnTo>
                        <a:lnTo>
                          <a:pt x="2154" y="1304"/>
                        </a:lnTo>
                        <a:lnTo>
                          <a:pt x="2101" y="1259"/>
                        </a:lnTo>
                        <a:lnTo>
                          <a:pt x="2047" y="1214"/>
                        </a:lnTo>
                        <a:lnTo>
                          <a:pt x="1993" y="1170"/>
                        </a:lnTo>
                        <a:lnTo>
                          <a:pt x="1938" y="1126"/>
                        </a:lnTo>
                        <a:lnTo>
                          <a:pt x="1884" y="1082"/>
                        </a:lnTo>
                        <a:lnTo>
                          <a:pt x="1816" y="1026"/>
                        </a:lnTo>
                        <a:lnTo>
                          <a:pt x="1749" y="972"/>
                        </a:lnTo>
                        <a:lnTo>
                          <a:pt x="1684" y="919"/>
                        </a:lnTo>
                        <a:lnTo>
                          <a:pt x="1624" y="868"/>
                        </a:lnTo>
                        <a:lnTo>
                          <a:pt x="1568" y="818"/>
                        </a:lnTo>
                        <a:lnTo>
                          <a:pt x="1516" y="771"/>
                        </a:lnTo>
                        <a:lnTo>
                          <a:pt x="1493" y="781"/>
                        </a:lnTo>
                        <a:lnTo>
                          <a:pt x="1473" y="790"/>
                        </a:lnTo>
                        <a:lnTo>
                          <a:pt x="1456" y="797"/>
                        </a:lnTo>
                        <a:lnTo>
                          <a:pt x="1431" y="808"/>
                        </a:lnTo>
                        <a:lnTo>
                          <a:pt x="1408" y="817"/>
                        </a:lnTo>
                        <a:lnTo>
                          <a:pt x="1384" y="826"/>
                        </a:lnTo>
                        <a:lnTo>
                          <a:pt x="1358" y="832"/>
                        </a:lnTo>
                        <a:lnTo>
                          <a:pt x="1328" y="837"/>
                        </a:lnTo>
                        <a:lnTo>
                          <a:pt x="1287" y="887"/>
                        </a:lnTo>
                        <a:lnTo>
                          <a:pt x="1244" y="929"/>
                        </a:lnTo>
                        <a:lnTo>
                          <a:pt x="1198" y="964"/>
                        </a:lnTo>
                        <a:lnTo>
                          <a:pt x="1151" y="992"/>
                        </a:lnTo>
                        <a:lnTo>
                          <a:pt x="1101" y="1013"/>
                        </a:lnTo>
                        <a:lnTo>
                          <a:pt x="1049" y="1027"/>
                        </a:lnTo>
                        <a:lnTo>
                          <a:pt x="995" y="1033"/>
                        </a:lnTo>
                        <a:lnTo>
                          <a:pt x="941" y="1033"/>
                        </a:lnTo>
                        <a:lnTo>
                          <a:pt x="884" y="1025"/>
                        </a:lnTo>
                        <a:lnTo>
                          <a:pt x="827" y="1010"/>
                        </a:lnTo>
                        <a:lnTo>
                          <a:pt x="791" y="995"/>
                        </a:lnTo>
                        <a:lnTo>
                          <a:pt x="758" y="975"/>
                        </a:lnTo>
                        <a:lnTo>
                          <a:pt x="731" y="950"/>
                        </a:lnTo>
                        <a:lnTo>
                          <a:pt x="709" y="923"/>
                        </a:lnTo>
                        <a:lnTo>
                          <a:pt x="691" y="890"/>
                        </a:lnTo>
                        <a:lnTo>
                          <a:pt x="680" y="856"/>
                        </a:lnTo>
                        <a:lnTo>
                          <a:pt x="674" y="815"/>
                        </a:lnTo>
                        <a:lnTo>
                          <a:pt x="674" y="771"/>
                        </a:lnTo>
                        <a:lnTo>
                          <a:pt x="680" y="728"/>
                        </a:lnTo>
                        <a:lnTo>
                          <a:pt x="691" y="683"/>
                        </a:lnTo>
                        <a:lnTo>
                          <a:pt x="708" y="638"/>
                        </a:lnTo>
                        <a:lnTo>
                          <a:pt x="727" y="594"/>
                        </a:lnTo>
                        <a:lnTo>
                          <a:pt x="750" y="549"/>
                        </a:lnTo>
                        <a:lnTo>
                          <a:pt x="775" y="507"/>
                        </a:lnTo>
                        <a:lnTo>
                          <a:pt x="802" y="466"/>
                        </a:lnTo>
                        <a:lnTo>
                          <a:pt x="830" y="427"/>
                        </a:lnTo>
                        <a:lnTo>
                          <a:pt x="859" y="391"/>
                        </a:lnTo>
                        <a:lnTo>
                          <a:pt x="886" y="358"/>
                        </a:lnTo>
                        <a:lnTo>
                          <a:pt x="915" y="329"/>
                        </a:lnTo>
                        <a:lnTo>
                          <a:pt x="968" y="277"/>
                        </a:lnTo>
                        <a:lnTo>
                          <a:pt x="1019" y="229"/>
                        </a:lnTo>
                        <a:lnTo>
                          <a:pt x="1070" y="185"/>
                        </a:lnTo>
                        <a:lnTo>
                          <a:pt x="1120" y="146"/>
                        </a:lnTo>
                        <a:lnTo>
                          <a:pt x="1168" y="111"/>
                        </a:lnTo>
                        <a:lnTo>
                          <a:pt x="1216" y="80"/>
                        </a:lnTo>
                        <a:lnTo>
                          <a:pt x="1265" y="55"/>
                        </a:lnTo>
                        <a:lnTo>
                          <a:pt x="1314" y="34"/>
                        </a:lnTo>
                        <a:lnTo>
                          <a:pt x="1364" y="18"/>
                        </a:lnTo>
                        <a:lnTo>
                          <a:pt x="1415" y="6"/>
                        </a:lnTo>
                        <a:lnTo>
                          <a:pt x="1467" y="2"/>
                        </a:lnTo>
                        <a:lnTo>
                          <a:pt x="1521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78" name="Freeform 24"/>
                  <p:cNvSpPr>
                    <a:spLocks/>
                  </p:cNvSpPr>
                  <p:nvPr/>
                </p:nvSpPr>
                <p:spPr bwMode="auto">
                  <a:xfrm>
                    <a:off x="1686" y="1221"/>
                    <a:ext cx="938" cy="171"/>
                  </a:xfrm>
                  <a:custGeom>
                    <a:avLst/>
                    <a:gdLst>
                      <a:gd name="T0" fmla="*/ 84 w 938"/>
                      <a:gd name="T1" fmla="*/ 0 h 171"/>
                      <a:gd name="T2" fmla="*/ 853 w 938"/>
                      <a:gd name="T3" fmla="*/ 0 h 171"/>
                      <a:gd name="T4" fmla="*/ 875 w 938"/>
                      <a:gd name="T5" fmla="*/ 3 h 171"/>
                      <a:gd name="T6" fmla="*/ 896 w 938"/>
                      <a:gd name="T7" fmla="*/ 12 h 171"/>
                      <a:gd name="T8" fmla="*/ 913 w 938"/>
                      <a:gd name="T9" fmla="*/ 25 h 171"/>
                      <a:gd name="T10" fmla="*/ 926 w 938"/>
                      <a:gd name="T11" fmla="*/ 43 h 171"/>
                      <a:gd name="T12" fmla="*/ 935 w 938"/>
                      <a:gd name="T13" fmla="*/ 62 h 171"/>
                      <a:gd name="T14" fmla="*/ 938 w 938"/>
                      <a:gd name="T15" fmla="*/ 86 h 171"/>
                      <a:gd name="T16" fmla="*/ 935 w 938"/>
                      <a:gd name="T17" fmla="*/ 108 h 171"/>
                      <a:gd name="T18" fmla="*/ 926 w 938"/>
                      <a:gd name="T19" fmla="*/ 128 h 171"/>
                      <a:gd name="T20" fmla="*/ 913 w 938"/>
                      <a:gd name="T21" fmla="*/ 146 h 171"/>
                      <a:gd name="T22" fmla="*/ 896 w 938"/>
                      <a:gd name="T23" fmla="*/ 159 h 171"/>
                      <a:gd name="T24" fmla="*/ 875 w 938"/>
                      <a:gd name="T25" fmla="*/ 168 h 171"/>
                      <a:gd name="T26" fmla="*/ 853 w 938"/>
                      <a:gd name="T27" fmla="*/ 171 h 171"/>
                      <a:gd name="T28" fmla="*/ 84 w 938"/>
                      <a:gd name="T29" fmla="*/ 171 h 171"/>
                      <a:gd name="T30" fmla="*/ 62 w 938"/>
                      <a:gd name="T31" fmla="*/ 168 h 171"/>
                      <a:gd name="T32" fmla="*/ 42 w 938"/>
                      <a:gd name="T33" fmla="*/ 159 h 171"/>
                      <a:gd name="T34" fmla="*/ 25 w 938"/>
                      <a:gd name="T35" fmla="*/ 146 h 171"/>
                      <a:gd name="T36" fmla="*/ 11 w 938"/>
                      <a:gd name="T37" fmla="*/ 128 h 171"/>
                      <a:gd name="T38" fmla="*/ 2 w 938"/>
                      <a:gd name="T39" fmla="*/ 108 h 171"/>
                      <a:gd name="T40" fmla="*/ 0 w 938"/>
                      <a:gd name="T41" fmla="*/ 86 h 171"/>
                      <a:gd name="T42" fmla="*/ 2 w 938"/>
                      <a:gd name="T43" fmla="*/ 62 h 171"/>
                      <a:gd name="T44" fmla="*/ 11 w 938"/>
                      <a:gd name="T45" fmla="*/ 43 h 171"/>
                      <a:gd name="T46" fmla="*/ 25 w 938"/>
                      <a:gd name="T47" fmla="*/ 25 h 171"/>
                      <a:gd name="T48" fmla="*/ 42 w 938"/>
                      <a:gd name="T49" fmla="*/ 12 h 171"/>
                      <a:gd name="T50" fmla="*/ 62 w 938"/>
                      <a:gd name="T51" fmla="*/ 3 h 171"/>
                      <a:gd name="T52" fmla="*/ 84 w 938"/>
                      <a:gd name="T53" fmla="*/ 0 h 1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938" h="171">
                        <a:moveTo>
                          <a:pt x="84" y="0"/>
                        </a:moveTo>
                        <a:lnTo>
                          <a:pt x="853" y="0"/>
                        </a:lnTo>
                        <a:lnTo>
                          <a:pt x="875" y="3"/>
                        </a:lnTo>
                        <a:lnTo>
                          <a:pt x="896" y="12"/>
                        </a:lnTo>
                        <a:lnTo>
                          <a:pt x="913" y="25"/>
                        </a:lnTo>
                        <a:lnTo>
                          <a:pt x="926" y="43"/>
                        </a:lnTo>
                        <a:lnTo>
                          <a:pt x="935" y="62"/>
                        </a:lnTo>
                        <a:lnTo>
                          <a:pt x="938" y="86"/>
                        </a:lnTo>
                        <a:lnTo>
                          <a:pt x="935" y="108"/>
                        </a:lnTo>
                        <a:lnTo>
                          <a:pt x="926" y="128"/>
                        </a:lnTo>
                        <a:lnTo>
                          <a:pt x="913" y="146"/>
                        </a:lnTo>
                        <a:lnTo>
                          <a:pt x="896" y="159"/>
                        </a:lnTo>
                        <a:lnTo>
                          <a:pt x="875" y="168"/>
                        </a:lnTo>
                        <a:lnTo>
                          <a:pt x="853" y="171"/>
                        </a:lnTo>
                        <a:lnTo>
                          <a:pt x="84" y="171"/>
                        </a:lnTo>
                        <a:lnTo>
                          <a:pt x="62" y="168"/>
                        </a:lnTo>
                        <a:lnTo>
                          <a:pt x="42" y="159"/>
                        </a:lnTo>
                        <a:lnTo>
                          <a:pt x="25" y="146"/>
                        </a:lnTo>
                        <a:lnTo>
                          <a:pt x="11" y="128"/>
                        </a:lnTo>
                        <a:lnTo>
                          <a:pt x="2" y="108"/>
                        </a:lnTo>
                        <a:lnTo>
                          <a:pt x="0" y="86"/>
                        </a:lnTo>
                        <a:lnTo>
                          <a:pt x="2" y="62"/>
                        </a:lnTo>
                        <a:lnTo>
                          <a:pt x="11" y="43"/>
                        </a:lnTo>
                        <a:lnTo>
                          <a:pt x="25" y="25"/>
                        </a:lnTo>
                        <a:lnTo>
                          <a:pt x="42" y="12"/>
                        </a:lnTo>
                        <a:lnTo>
                          <a:pt x="62" y="3"/>
                        </a:lnTo>
                        <a:lnTo>
                          <a:pt x="8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79" name="Freeform 25"/>
                  <p:cNvSpPr>
                    <a:spLocks/>
                  </p:cNvSpPr>
                  <p:nvPr/>
                </p:nvSpPr>
                <p:spPr bwMode="auto">
                  <a:xfrm>
                    <a:off x="3910" y="2416"/>
                    <a:ext cx="421" cy="339"/>
                  </a:xfrm>
                  <a:custGeom>
                    <a:avLst/>
                    <a:gdLst>
                      <a:gd name="T0" fmla="*/ 330 w 421"/>
                      <a:gd name="T1" fmla="*/ 0 h 339"/>
                      <a:gd name="T2" fmla="*/ 351 w 421"/>
                      <a:gd name="T3" fmla="*/ 1 h 339"/>
                      <a:gd name="T4" fmla="*/ 373 w 421"/>
                      <a:gd name="T5" fmla="*/ 8 h 339"/>
                      <a:gd name="T6" fmla="*/ 391 w 421"/>
                      <a:gd name="T7" fmla="*/ 21 h 339"/>
                      <a:gd name="T8" fmla="*/ 406 w 421"/>
                      <a:gd name="T9" fmla="*/ 38 h 339"/>
                      <a:gd name="T10" fmla="*/ 416 w 421"/>
                      <a:gd name="T11" fmla="*/ 58 h 339"/>
                      <a:gd name="T12" fmla="*/ 421 w 421"/>
                      <a:gd name="T13" fmla="*/ 80 h 339"/>
                      <a:gd name="T14" fmla="*/ 418 w 421"/>
                      <a:gd name="T15" fmla="*/ 102 h 339"/>
                      <a:gd name="T16" fmla="*/ 412 w 421"/>
                      <a:gd name="T17" fmla="*/ 123 h 339"/>
                      <a:gd name="T18" fmla="*/ 400 w 421"/>
                      <a:gd name="T19" fmla="*/ 141 h 339"/>
                      <a:gd name="T20" fmla="*/ 382 w 421"/>
                      <a:gd name="T21" fmla="*/ 156 h 339"/>
                      <a:gd name="T22" fmla="*/ 133 w 421"/>
                      <a:gd name="T23" fmla="*/ 324 h 339"/>
                      <a:gd name="T24" fmla="*/ 118 w 421"/>
                      <a:gd name="T25" fmla="*/ 332 h 339"/>
                      <a:gd name="T26" fmla="*/ 102 w 421"/>
                      <a:gd name="T27" fmla="*/ 337 h 339"/>
                      <a:gd name="T28" fmla="*/ 86 w 421"/>
                      <a:gd name="T29" fmla="*/ 339 h 339"/>
                      <a:gd name="T30" fmla="*/ 66 w 421"/>
                      <a:gd name="T31" fmla="*/ 336 h 339"/>
                      <a:gd name="T32" fmla="*/ 46 w 421"/>
                      <a:gd name="T33" fmla="*/ 329 h 339"/>
                      <a:gd name="T34" fmla="*/ 29 w 421"/>
                      <a:gd name="T35" fmla="*/ 316 h 339"/>
                      <a:gd name="T36" fmla="*/ 15 w 421"/>
                      <a:gd name="T37" fmla="*/ 300 h 339"/>
                      <a:gd name="T38" fmla="*/ 5 w 421"/>
                      <a:gd name="T39" fmla="*/ 280 h 339"/>
                      <a:gd name="T40" fmla="*/ 0 w 421"/>
                      <a:gd name="T41" fmla="*/ 258 h 339"/>
                      <a:gd name="T42" fmla="*/ 3 w 421"/>
                      <a:gd name="T43" fmla="*/ 237 h 339"/>
                      <a:gd name="T44" fmla="*/ 9 w 421"/>
                      <a:gd name="T45" fmla="*/ 216 h 339"/>
                      <a:gd name="T46" fmla="*/ 21 w 421"/>
                      <a:gd name="T47" fmla="*/ 197 h 339"/>
                      <a:gd name="T48" fmla="*/ 39 w 421"/>
                      <a:gd name="T49" fmla="*/ 182 h 339"/>
                      <a:gd name="T50" fmla="*/ 288 w 421"/>
                      <a:gd name="T51" fmla="*/ 15 h 339"/>
                      <a:gd name="T52" fmla="*/ 308 w 421"/>
                      <a:gd name="T53" fmla="*/ 5 h 339"/>
                      <a:gd name="T54" fmla="*/ 330 w 421"/>
                      <a:gd name="T55" fmla="*/ 0 h 3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21" h="339">
                        <a:moveTo>
                          <a:pt x="330" y="0"/>
                        </a:moveTo>
                        <a:lnTo>
                          <a:pt x="351" y="1"/>
                        </a:lnTo>
                        <a:lnTo>
                          <a:pt x="373" y="8"/>
                        </a:lnTo>
                        <a:lnTo>
                          <a:pt x="391" y="21"/>
                        </a:lnTo>
                        <a:lnTo>
                          <a:pt x="406" y="38"/>
                        </a:lnTo>
                        <a:lnTo>
                          <a:pt x="416" y="58"/>
                        </a:lnTo>
                        <a:lnTo>
                          <a:pt x="421" y="80"/>
                        </a:lnTo>
                        <a:lnTo>
                          <a:pt x="418" y="102"/>
                        </a:lnTo>
                        <a:lnTo>
                          <a:pt x="412" y="123"/>
                        </a:lnTo>
                        <a:lnTo>
                          <a:pt x="400" y="141"/>
                        </a:lnTo>
                        <a:lnTo>
                          <a:pt x="382" y="156"/>
                        </a:lnTo>
                        <a:lnTo>
                          <a:pt x="133" y="324"/>
                        </a:lnTo>
                        <a:lnTo>
                          <a:pt x="118" y="332"/>
                        </a:lnTo>
                        <a:lnTo>
                          <a:pt x="102" y="337"/>
                        </a:lnTo>
                        <a:lnTo>
                          <a:pt x="86" y="339"/>
                        </a:lnTo>
                        <a:lnTo>
                          <a:pt x="66" y="336"/>
                        </a:lnTo>
                        <a:lnTo>
                          <a:pt x="46" y="329"/>
                        </a:lnTo>
                        <a:lnTo>
                          <a:pt x="29" y="316"/>
                        </a:lnTo>
                        <a:lnTo>
                          <a:pt x="15" y="300"/>
                        </a:lnTo>
                        <a:lnTo>
                          <a:pt x="5" y="280"/>
                        </a:lnTo>
                        <a:lnTo>
                          <a:pt x="0" y="258"/>
                        </a:lnTo>
                        <a:lnTo>
                          <a:pt x="3" y="237"/>
                        </a:lnTo>
                        <a:lnTo>
                          <a:pt x="9" y="216"/>
                        </a:lnTo>
                        <a:lnTo>
                          <a:pt x="21" y="197"/>
                        </a:lnTo>
                        <a:lnTo>
                          <a:pt x="39" y="182"/>
                        </a:lnTo>
                        <a:lnTo>
                          <a:pt x="288" y="15"/>
                        </a:lnTo>
                        <a:lnTo>
                          <a:pt x="308" y="5"/>
                        </a:lnTo>
                        <a:lnTo>
                          <a:pt x="330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80" name="Freeform 26"/>
                  <p:cNvSpPr>
                    <a:spLocks/>
                  </p:cNvSpPr>
                  <p:nvPr/>
                </p:nvSpPr>
                <p:spPr bwMode="auto">
                  <a:xfrm>
                    <a:off x="3136" y="2330"/>
                    <a:ext cx="682" cy="684"/>
                  </a:xfrm>
                  <a:custGeom>
                    <a:avLst/>
                    <a:gdLst>
                      <a:gd name="T0" fmla="*/ 109 w 682"/>
                      <a:gd name="T1" fmla="*/ 4 h 684"/>
                      <a:gd name="T2" fmla="*/ 147 w 682"/>
                      <a:gd name="T3" fmla="*/ 27 h 684"/>
                      <a:gd name="T4" fmla="*/ 211 w 682"/>
                      <a:gd name="T5" fmla="*/ 93 h 684"/>
                      <a:gd name="T6" fmla="*/ 279 w 682"/>
                      <a:gd name="T7" fmla="*/ 164 h 684"/>
                      <a:gd name="T8" fmla="*/ 351 w 682"/>
                      <a:gd name="T9" fmla="*/ 237 h 684"/>
                      <a:gd name="T10" fmla="*/ 422 w 682"/>
                      <a:gd name="T11" fmla="*/ 309 h 684"/>
                      <a:gd name="T12" fmla="*/ 489 w 682"/>
                      <a:gd name="T13" fmla="*/ 378 h 684"/>
                      <a:gd name="T14" fmla="*/ 550 w 682"/>
                      <a:gd name="T15" fmla="*/ 437 h 684"/>
                      <a:gd name="T16" fmla="*/ 600 w 682"/>
                      <a:gd name="T17" fmla="*/ 486 h 684"/>
                      <a:gd name="T18" fmla="*/ 638 w 682"/>
                      <a:gd name="T19" fmla="*/ 520 h 684"/>
                      <a:gd name="T20" fmla="*/ 666 w 682"/>
                      <a:gd name="T21" fmla="*/ 548 h 684"/>
                      <a:gd name="T22" fmla="*/ 682 w 682"/>
                      <a:gd name="T23" fmla="*/ 589 h 684"/>
                      <a:gd name="T24" fmla="*/ 676 w 682"/>
                      <a:gd name="T25" fmla="*/ 631 h 684"/>
                      <a:gd name="T26" fmla="*/ 650 w 682"/>
                      <a:gd name="T27" fmla="*/ 666 h 684"/>
                      <a:gd name="T28" fmla="*/ 617 w 682"/>
                      <a:gd name="T29" fmla="*/ 682 h 684"/>
                      <a:gd name="T30" fmla="*/ 579 w 682"/>
                      <a:gd name="T31" fmla="*/ 682 h 684"/>
                      <a:gd name="T32" fmla="*/ 545 w 682"/>
                      <a:gd name="T33" fmla="*/ 666 h 684"/>
                      <a:gd name="T34" fmla="*/ 511 w 682"/>
                      <a:gd name="T35" fmla="*/ 637 h 684"/>
                      <a:gd name="T36" fmla="*/ 465 w 682"/>
                      <a:gd name="T37" fmla="*/ 594 h 684"/>
                      <a:gd name="T38" fmla="*/ 409 w 682"/>
                      <a:gd name="T39" fmla="*/ 539 h 684"/>
                      <a:gd name="T40" fmla="*/ 348 w 682"/>
                      <a:gd name="T41" fmla="*/ 478 h 684"/>
                      <a:gd name="T42" fmla="*/ 283 w 682"/>
                      <a:gd name="T43" fmla="*/ 412 h 684"/>
                      <a:gd name="T44" fmla="*/ 219 w 682"/>
                      <a:gd name="T45" fmla="*/ 346 h 684"/>
                      <a:gd name="T46" fmla="*/ 159 w 682"/>
                      <a:gd name="T47" fmla="*/ 284 h 684"/>
                      <a:gd name="T48" fmla="*/ 105 w 682"/>
                      <a:gd name="T49" fmla="*/ 230 h 684"/>
                      <a:gd name="T50" fmla="*/ 62 w 682"/>
                      <a:gd name="T51" fmla="*/ 185 h 684"/>
                      <a:gd name="T52" fmla="*/ 32 w 682"/>
                      <a:gd name="T53" fmla="*/ 154 h 684"/>
                      <a:gd name="T54" fmla="*/ 11 w 682"/>
                      <a:gd name="T55" fmla="*/ 127 h 684"/>
                      <a:gd name="T56" fmla="*/ 0 w 682"/>
                      <a:gd name="T57" fmla="*/ 85 h 684"/>
                      <a:gd name="T58" fmla="*/ 12 w 682"/>
                      <a:gd name="T59" fmla="*/ 42 h 684"/>
                      <a:gd name="T60" fmla="*/ 44 w 682"/>
                      <a:gd name="T61" fmla="*/ 11 h 684"/>
                      <a:gd name="T62" fmla="*/ 88 w 682"/>
                      <a:gd name="T63" fmla="*/ 0 h 6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682" h="684">
                        <a:moveTo>
                          <a:pt x="88" y="0"/>
                        </a:moveTo>
                        <a:lnTo>
                          <a:pt x="109" y="4"/>
                        </a:lnTo>
                        <a:lnTo>
                          <a:pt x="129" y="13"/>
                        </a:lnTo>
                        <a:lnTo>
                          <a:pt x="147" y="27"/>
                        </a:lnTo>
                        <a:lnTo>
                          <a:pt x="178" y="60"/>
                        </a:lnTo>
                        <a:lnTo>
                          <a:pt x="211" y="93"/>
                        </a:lnTo>
                        <a:lnTo>
                          <a:pt x="244" y="128"/>
                        </a:lnTo>
                        <a:lnTo>
                          <a:pt x="279" y="164"/>
                        </a:lnTo>
                        <a:lnTo>
                          <a:pt x="315" y="201"/>
                        </a:lnTo>
                        <a:lnTo>
                          <a:pt x="351" y="237"/>
                        </a:lnTo>
                        <a:lnTo>
                          <a:pt x="387" y="274"/>
                        </a:lnTo>
                        <a:lnTo>
                          <a:pt x="422" y="309"/>
                        </a:lnTo>
                        <a:lnTo>
                          <a:pt x="456" y="344"/>
                        </a:lnTo>
                        <a:lnTo>
                          <a:pt x="489" y="378"/>
                        </a:lnTo>
                        <a:lnTo>
                          <a:pt x="520" y="409"/>
                        </a:lnTo>
                        <a:lnTo>
                          <a:pt x="550" y="437"/>
                        </a:lnTo>
                        <a:lnTo>
                          <a:pt x="576" y="463"/>
                        </a:lnTo>
                        <a:lnTo>
                          <a:pt x="600" y="486"/>
                        </a:lnTo>
                        <a:lnTo>
                          <a:pt x="620" y="505"/>
                        </a:lnTo>
                        <a:lnTo>
                          <a:pt x="638" y="520"/>
                        </a:lnTo>
                        <a:lnTo>
                          <a:pt x="650" y="531"/>
                        </a:lnTo>
                        <a:lnTo>
                          <a:pt x="666" y="548"/>
                        </a:lnTo>
                        <a:lnTo>
                          <a:pt x="677" y="567"/>
                        </a:lnTo>
                        <a:lnTo>
                          <a:pt x="682" y="589"/>
                        </a:lnTo>
                        <a:lnTo>
                          <a:pt x="682" y="610"/>
                        </a:lnTo>
                        <a:lnTo>
                          <a:pt x="676" y="631"/>
                        </a:lnTo>
                        <a:lnTo>
                          <a:pt x="665" y="651"/>
                        </a:lnTo>
                        <a:lnTo>
                          <a:pt x="650" y="666"/>
                        </a:lnTo>
                        <a:lnTo>
                          <a:pt x="634" y="675"/>
                        </a:lnTo>
                        <a:lnTo>
                          <a:pt x="617" y="682"/>
                        </a:lnTo>
                        <a:lnTo>
                          <a:pt x="598" y="684"/>
                        </a:lnTo>
                        <a:lnTo>
                          <a:pt x="579" y="682"/>
                        </a:lnTo>
                        <a:lnTo>
                          <a:pt x="561" y="675"/>
                        </a:lnTo>
                        <a:lnTo>
                          <a:pt x="545" y="666"/>
                        </a:lnTo>
                        <a:lnTo>
                          <a:pt x="530" y="653"/>
                        </a:lnTo>
                        <a:lnTo>
                          <a:pt x="511" y="637"/>
                        </a:lnTo>
                        <a:lnTo>
                          <a:pt x="490" y="617"/>
                        </a:lnTo>
                        <a:lnTo>
                          <a:pt x="465" y="594"/>
                        </a:lnTo>
                        <a:lnTo>
                          <a:pt x="439" y="567"/>
                        </a:lnTo>
                        <a:lnTo>
                          <a:pt x="409" y="539"/>
                        </a:lnTo>
                        <a:lnTo>
                          <a:pt x="380" y="509"/>
                        </a:lnTo>
                        <a:lnTo>
                          <a:pt x="348" y="478"/>
                        </a:lnTo>
                        <a:lnTo>
                          <a:pt x="316" y="445"/>
                        </a:lnTo>
                        <a:lnTo>
                          <a:pt x="283" y="412"/>
                        </a:lnTo>
                        <a:lnTo>
                          <a:pt x="250" y="379"/>
                        </a:lnTo>
                        <a:lnTo>
                          <a:pt x="219" y="346"/>
                        </a:lnTo>
                        <a:lnTo>
                          <a:pt x="188" y="315"/>
                        </a:lnTo>
                        <a:lnTo>
                          <a:pt x="159" y="284"/>
                        </a:lnTo>
                        <a:lnTo>
                          <a:pt x="130" y="256"/>
                        </a:lnTo>
                        <a:lnTo>
                          <a:pt x="105" y="230"/>
                        </a:lnTo>
                        <a:lnTo>
                          <a:pt x="82" y="205"/>
                        </a:lnTo>
                        <a:lnTo>
                          <a:pt x="62" y="185"/>
                        </a:lnTo>
                        <a:lnTo>
                          <a:pt x="46" y="168"/>
                        </a:lnTo>
                        <a:lnTo>
                          <a:pt x="32" y="154"/>
                        </a:lnTo>
                        <a:lnTo>
                          <a:pt x="25" y="145"/>
                        </a:lnTo>
                        <a:lnTo>
                          <a:pt x="11" y="127"/>
                        </a:lnTo>
                        <a:lnTo>
                          <a:pt x="2" y="106"/>
                        </a:lnTo>
                        <a:lnTo>
                          <a:pt x="0" y="85"/>
                        </a:lnTo>
                        <a:lnTo>
                          <a:pt x="3" y="62"/>
                        </a:lnTo>
                        <a:lnTo>
                          <a:pt x="12" y="42"/>
                        </a:lnTo>
                        <a:lnTo>
                          <a:pt x="27" y="25"/>
                        </a:lnTo>
                        <a:lnTo>
                          <a:pt x="44" y="11"/>
                        </a:lnTo>
                        <a:lnTo>
                          <a:pt x="65" y="3"/>
                        </a:lnTo>
                        <a:lnTo>
                          <a:pt x="88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81" name="Freeform 27"/>
                  <p:cNvSpPr>
                    <a:spLocks/>
                  </p:cNvSpPr>
                  <p:nvPr/>
                </p:nvSpPr>
                <p:spPr bwMode="auto">
                  <a:xfrm>
                    <a:off x="2880" y="2587"/>
                    <a:ext cx="597" cy="597"/>
                  </a:xfrm>
                  <a:custGeom>
                    <a:avLst/>
                    <a:gdLst>
                      <a:gd name="T0" fmla="*/ 89 w 597"/>
                      <a:gd name="T1" fmla="*/ 0 h 597"/>
                      <a:gd name="T2" fmla="*/ 110 w 597"/>
                      <a:gd name="T3" fmla="*/ 4 h 597"/>
                      <a:gd name="T4" fmla="*/ 130 w 597"/>
                      <a:gd name="T5" fmla="*/ 12 h 597"/>
                      <a:gd name="T6" fmla="*/ 148 w 597"/>
                      <a:gd name="T7" fmla="*/ 27 h 597"/>
                      <a:gd name="T8" fmla="*/ 161 w 597"/>
                      <a:gd name="T9" fmla="*/ 41 h 597"/>
                      <a:gd name="T10" fmla="*/ 179 w 597"/>
                      <a:gd name="T11" fmla="*/ 60 h 597"/>
                      <a:gd name="T12" fmla="*/ 200 w 597"/>
                      <a:gd name="T13" fmla="*/ 82 h 597"/>
                      <a:gd name="T14" fmla="*/ 223 w 597"/>
                      <a:gd name="T15" fmla="*/ 108 h 597"/>
                      <a:gd name="T16" fmla="*/ 251 w 597"/>
                      <a:gd name="T17" fmla="*/ 135 h 597"/>
                      <a:gd name="T18" fmla="*/ 279 w 597"/>
                      <a:gd name="T19" fmla="*/ 166 h 597"/>
                      <a:gd name="T20" fmla="*/ 309 w 597"/>
                      <a:gd name="T21" fmla="*/ 197 h 597"/>
                      <a:gd name="T22" fmla="*/ 340 w 597"/>
                      <a:gd name="T23" fmla="*/ 230 h 597"/>
                      <a:gd name="T24" fmla="*/ 372 w 597"/>
                      <a:gd name="T25" fmla="*/ 262 h 597"/>
                      <a:gd name="T26" fmla="*/ 403 w 597"/>
                      <a:gd name="T27" fmla="*/ 294 h 597"/>
                      <a:gd name="T28" fmla="*/ 436 w 597"/>
                      <a:gd name="T29" fmla="*/ 325 h 597"/>
                      <a:gd name="T30" fmla="*/ 465 w 597"/>
                      <a:gd name="T31" fmla="*/ 354 h 597"/>
                      <a:gd name="T32" fmla="*/ 494 w 597"/>
                      <a:gd name="T33" fmla="*/ 381 h 597"/>
                      <a:gd name="T34" fmla="*/ 520 w 597"/>
                      <a:gd name="T35" fmla="*/ 406 h 597"/>
                      <a:gd name="T36" fmla="*/ 545 w 597"/>
                      <a:gd name="T37" fmla="*/ 428 h 597"/>
                      <a:gd name="T38" fmla="*/ 566 w 597"/>
                      <a:gd name="T39" fmla="*/ 446 h 597"/>
                      <a:gd name="T40" fmla="*/ 581 w 597"/>
                      <a:gd name="T41" fmla="*/ 462 h 597"/>
                      <a:gd name="T42" fmla="*/ 592 w 597"/>
                      <a:gd name="T43" fmla="*/ 482 h 597"/>
                      <a:gd name="T44" fmla="*/ 597 w 597"/>
                      <a:gd name="T45" fmla="*/ 503 h 597"/>
                      <a:gd name="T46" fmla="*/ 597 w 597"/>
                      <a:gd name="T47" fmla="*/ 524 h 597"/>
                      <a:gd name="T48" fmla="*/ 591 w 597"/>
                      <a:gd name="T49" fmla="*/ 545 h 597"/>
                      <a:gd name="T50" fmla="*/ 578 w 597"/>
                      <a:gd name="T51" fmla="*/ 565 h 597"/>
                      <a:gd name="T52" fmla="*/ 565 w 597"/>
                      <a:gd name="T53" fmla="*/ 579 h 597"/>
                      <a:gd name="T54" fmla="*/ 549 w 597"/>
                      <a:gd name="T55" fmla="*/ 589 h 597"/>
                      <a:gd name="T56" fmla="*/ 530 w 597"/>
                      <a:gd name="T57" fmla="*/ 595 h 597"/>
                      <a:gd name="T58" fmla="*/ 513 w 597"/>
                      <a:gd name="T59" fmla="*/ 597 h 597"/>
                      <a:gd name="T60" fmla="*/ 494 w 597"/>
                      <a:gd name="T61" fmla="*/ 595 h 597"/>
                      <a:gd name="T62" fmla="*/ 475 w 597"/>
                      <a:gd name="T63" fmla="*/ 589 h 597"/>
                      <a:gd name="T64" fmla="*/ 459 w 597"/>
                      <a:gd name="T65" fmla="*/ 579 h 597"/>
                      <a:gd name="T66" fmla="*/ 438 w 597"/>
                      <a:gd name="T67" fmla="*/ 561 h 597"/>
                      <a:gd name="T68" fmla="*/ 416 w 597"/>
                      <a:gd name="T69" fmla="*/ 541 h 597"/>
                      <a:gd name="T70" fmla="*/ 391 w 597"/>
                      <a:gd name="T71" fmla="*/ 519 h 597"/>
                      <a:gd name="T72" fmla="*/ 365 w 597"/>
                      <a:gd name="T73" fmla="*/ 494 h 597"/>
                      <a:gd name="T74" fmla="*/ 338 w 597"/>
                      <a:gd name="T75" fmla="*/ 468 h 597"/>
                      <a:gd name="T76" fmla="*/ 309 w 597"/>
                      <a:gd name="T77" fmla="*/ 441 h 597"/>
                      <a:gd name="T78" fmla="*/ 281 w 597"/>
                      <a:gd name="T79" fmla="*/ 412 h 597"/>
                      <a:gd name="T80" fmla="*/ 252 w 597"/>
                      <a:gd name="T81" fmla="*/ 382 h 597"/>
                      <a:gd name="T82" fmla="*/ 222 w 597"/>
                      <a:gd name="T83" fmla="*/ 353 h 597"/>
                      <a:gd name="T84" fmla="*/ 195 w 597"/>
                      <a:gd name="T85" fmla="*/ 324 h 597"/>
                      <a:gd name="T86" fmla="*/ 168 w 597"/>
                      <a:gd name="T87" fmla="*/ 296 h 597"/>
                      <a:gd name="T88" fmla="*/ 141 w 597"/>
                      <a:gd name="T89" fmla="*/ 268 h 597"/>
                      <a:gd name="T90" fmla="*/ 117 w 597"/>
                      <a:gd name="T91" fmla="*/ 243 h 597"/>
                      <a:gd name="T92" fmla="*/ 94 w 597"/>
                      <a:gd name="T93" fmla="*/ 220 h 597"/>
                      <a:gd name="T94" fmla="*/ 74 w 597"/>
                      <a:gd name="T95" fmla="*/ 199 h 597"/>
                      <a:gd name="T96" fmla="*/ 57 w 597"/>
                      <a:gd name="T97" fmla="*/ 180 h 597"/>
                      <a:gd name="T98" fmla="*/ 42 w 597"/>
                      <a:gd name="T99" fmla="*/ 165 h 597"/>
                      <a:gd name="T100" fmla="*/ 32 w 597"/>
                      <a:gd name="T101" fmla="*/ 153 h 597"/>
                      <a:gd name="T102" fmla="*/ 25 w 597"/>
                      <a:gd name="T103" fmla="*/ 145 h 597"/>
                      <a:gd name="T104" fmla="*/ 22 w 597"/>
                      <a:gd name="T105" fmla="*/ 143 h 597"/>
                      <a:gd name="T106" fmla="*/ 10 w 597"/>
                      <a:gd name="T107" fmla="*/ 124 h 597"/>
                      <a:gd name="T108" fmla="*/ 2 w 597"/>
                      <a:gd name="T109" fmla="*/ 103 h 597"/>
                      <a:gd name="T110" fmla="*/ 0 w 597"/>
                      <a:gd name="T111" fmla="*/ 82 h 597"/>
                      <a:gd name="T112" fmla="*/ 4 w 597"/>
                      <a:gd name="T113" fmla="*/ 60 h 597"/>
                      <a:gd name="T114" fmla="*/ 12 w 597"/>
                      <a:gd name="T115" fmla="*/ 40 h 597"/>
                      <a:gd name="T116" fmla="*/ 27 w 597"/>
                      <a:gd name="T117" fmla="*/ 22 h 597"/>
                      <a:gd name="T118" fmla="*/ 46 w 597"/>
                      <a:gd name="T119" fmla="*/ 9 h 597"/>
                      <a:gd name="T120" fmla="*/ 67 w 597"/>
                      <a:gd name="T121" fmla="*/ 1 h 597"/>
                      <a:gd name="T122" fmla="*/ 89 w 597"/>
                      <a:gd name="T123" fmla="*/ 0 h 5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597" h="597">
                        <a:moveTo>
                          <a:pt x="89" y="0"/>
                        </a:moveTo>
                        <a:lnTo>
                          <a:pt x="110" y="4"/>
                        </a:lnTo>
                        <a:lnTo>
                          <a:pt x="130" y="12"/>
                        </a:lnTo>
                        <a:lnTo>
                          <a:pt x="148" y="27"/>
                        </a:lnTo>
                        <a:lnTo>
                          <a:pt x="161" y="41"/>
                        </a:lnTo>
                        <a:lnTo>
                          <a:pt x="179" y="60"/>
                        </a:lnTo>
                        <a:lnTo>
                          <a:pt x="200" y="82"/>
                        </a:lnTo>
                        <a:lnTo>
                          <a:pt x="223" y="108"/>
                        </a:lnTo>
                        <a:lnTo>
                          <a:pt x="251" y="135"/>
                        </a:lnTo>
                        <a:lnTo>
                          <a:pt x="279" y="166"/>
                        </a:lnTo>
                        <a:lnTo>
                          <a:pt x="309" y="197"/>
                        </a:lnTo>
                        <a:lnTo>
                          <a:pt x="340" y="230"/>
                        </a:lnTo>
                        <a:lnTo>
                          <a:pt x="372" y="262"/>
                        </a:lnTo>
                        <a:lnTo>
                          <a:pt x="403" y="294"/>
                        </a:lnTo>
                        <a:lnTo>
                          <a:pt x="436" y="325"/>
                        </a:lnTo>
                        <a:lnTo>
                          <a:pt x="465" y="354"/>
                        </a:lnTo>
                        <a:lnTo>
                          <a:pt x="494" y="381"/>
                        </a:lnTo>
                        <a:lnTo>
                          <a:pt x="520" y="406"/>
                        </a:lnTo>
                        <a:lnTo>
                          <a:pt x="545" y="428"/>
                        </a:lnTo>
                        <a:lnTo>
                          <a:pt x="566" y="446"/>
                        </a:lnTo>
                        <a:lnTo>
                          <a:pt x="581" y="462"/>
                        </a:lnTo>
                        <a:lnTo>
                          <a:pt x="592" y="482"/>
                        </a:lnTo>
                        <a:lnTo>
                          <a:pt x="597" y="503"/>
                        </a:lnTo>
                        <a:lnTo>
                          <a:pt x="597" y="524"/>
                        </a:lnTo>
                        <a:lnTo>
                          <a:pt x="591" y="545"/>
                        </a:lnTo>
                        <a:lnTo>
                          <a:pt x="578" y="565"/>
                        </a:lnTo>
                        <a:lnTo>
                          <a:pt x="565" y="579"/>
                        </a:lnTo>
                        <a:lnTo>
                          <a:pt x="549" y="589"/>
                        </a:lnTo>
                        <a:lnTo>
                          <a:pt x="530" y="595"/>
                        </a:lnTo>
                        <a:lnTo>
                          <a:pt x="513" y="597"/>
                        </a:lnTo>
                        <a:lnTo>
                          <a:pt x="494" y="595"/>
                        </a:lnTo>
                        <a:lnTo>
                          <a:pt x="475" y="589"/>
                        </a:lnTo>
                        <a:lnTo>
                          <a:pt x="459" y="579"/>
                        </a:lnTo>
                        <a:lnTo>
                          <a:pt x="438" y="561"/>
                        </a:lnTo>
                        <a:lnTo>
                          <a:pt x="416" y="541"/>
                        </a:lnTo>
                        <a:lnTo>
                          <a:pt x="391" y="519"/>
                        </a:lnTo>
                        <a:lnTo>
                          <a:pt x="365" y="494"/>
                        </a:lnTo>
                        <a:lnTo>
                          <a:pt x="338" y="468"/>
                        </a:lnTo>
                        <a:lnTo>
                          <a:pt x="309" y="441"/>
                        </a:lnTo>
                        <a:lnTo>
                          <a:pt x="281" y="412"/>
                        </a:lnTo>
                        <a:lnTo>
                          <a:pt x="252" y="382"/>
                        </a:lnTo>
                        <a:lnTo>
                          <a:pt x="222" y="353"/>
                        </a:lnTo>
                        <a:lnTo>
                          <a:pt x="195" y="324"/>
                        </a:lnTo>
                        <a:lnTo>
                          <a:pt x="168" y="296"/>
                        </a:lnTo>
                        <a:lnTo>
                          <a:pt x="141" y="268"/>
                        </a:lnTo>
                        <a:lnTo>
                          <a:pt x="117" y="243"/>
                        </a:lnTo>
                        <a:lnTo>
                          <a:pt x="94" y="220"/>
                        </a:lnTo>
                        <a:lnTo>
                          <a:pt x="74" y="199"/>
                        </a:lnTo>
                        <a:lnTo>
                          <a:pt x="57" y="180"/>
                        </a:lnTo>
                        <a:lnTo>
                          <a:pt x="42" y="165"/>
                        </a:lnTo>
                        <a:lnTo>
                          <a:pt x="32" y="153"/>
                        </a:lnTo>
                        <a:lnTo>
                          <a:pt x="25" y="145"/>
                        </a:lnTo>
                        <a:lnTo>
                          <a:pt x="22" y="143"/>
                        </a:lnTo>
                        <a:lnTo>
                          <a:pt x="10" y="124"/>
                        </a:lnTo>
                        <a:lnTo>
                          <a:pt x="2" y="103"/>
                        </a:lnTo>
                        <a:lnTo>
                          <a:pt x="0" y="82"/>
                        </a:lnTo>
                        <a:lnTo>
                          <a:pt x="4" y="60"/>
                        </a:lnTo>
                        <a:lnTo>
                          <a:pt x="12" y="40"/>
                        </a:lnTo>
                        <a:lnTo>
                          <a:pt x="27" y="22"/>
                        </a:lnTo>
                        <a:lnTo>
                          <a:pt x="46" y="9"/>
                        </a:lnTo>
                        <a:lnTo>
                          <a:pt x="67" y="1"/>
                        </a:lnTo>
                        <a:lnTo>
                          <a:pt x="89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82" name="Freeform 28"/>
                  <p:cNvSpPr>
                    <a:spLocks/>
                  </p:cNvSpPr>
                  <p:nvPr/>
                </p:nvSpPr>
                <p:spPr bwMode="auto">
                  <a:xfrm>
                    <a:off x="2539" y="2757"/>
                    <a:ext cx="597" cy="599"/>
                  </a:xfrm>
                  <a:custGeom>
                    <a:avLst/>
                    <a:gdLst>
                      <a:gd name="T0" fmla="*/ 88 w 597"/>
                      <a:gd name="T1" fmla="*/ 0 h 599"/>
                      <a:gd name="T2" fmla="*/ 109 w 597"/>
                      <a:gd name="T3" fmla="*/ 4 h 599"/>
                      <a:gd name="T4" fmla="*/ 130 w 597"/>
                      <a:gd name="T5" fmla="*/ 13 h 599"/>
                      <a:gd name="T6" fmla="*/ 147 w 597"/>
                      <a:gd name="T7" fmla="*/ 27 h 599"/>
                      <a:gd name="T8" fmla="*/ 159 w 597"/>
                      <a:gd name="T9" fmla="*/ 40 h 599"/>
                      <a:gd name="T10" fmla="*/ 175 w 597"/>
                      <a:gd name="T11" fmla="*/ 56 h 599"/>
                      <a:gd name="T12" fmla="*/ 193 w 597"/>
                      <a:gd name="T13" fmla="*/ 77 h 599"/>
                      <a:gd name="T14" fmla="*/ 217 w 597"/>
                      <a:gd name="T15" fmla="*/ 101 h 599"/>
                      <a:gd name="T16" fmla="*/ 242 w 597"/>
                      <a:gd name="T17" fmla="*/ 127 h 599"/>
                      <a:gd name="T18" fmla="*/ 269 w 597"/>
                      <a:gd name="T19" fmla="*/ 157 h 599"/>
                      <a:gd name="T20" fmla="*/ 299 w 597"/>
                      <a:gd name="T21" fmla="*/ 186 h 599"/>
                      <a:gd name="T22" fmla="*/ 330 w 597"/>
                      <a:gd name="T23" fmla="*/ 219 h 599"/>
                      <a:gd name="T24" fmla="*/ 361 w 597"/>
                      <a:gd name="T25" fmla="*/ 251 h 599"/>
                      <a:gd name="T26" fmla="*/ 393 w 597"/>
                      <a:gd name="T27" fmla="*/ 283 h 599"/>
                      <a:gd name="T28" fmla="*/ 425 w 597"/>
                      <a:gd name="T29" fmla="*/ 314 h 599"/>
                      <a:gd name="T30" fmla="*/ 456 w 597"/>
                      <a:gd name="T31" fmla="*/ 345 h 599"/>
                      <a:gd name="T32" fmla="*/ 487 w 597"/>
                      <a:gd name="T33" fmla="*/ 375 h 599"/>
                      <a:gd name="T34" fmla="*/ 516 w 597"/>
                      <a:gd name="T35" fmla="*/ 402 h 599"/>
                      <a:gd name="T36" fmla="*/ 542 w 597"/>
                      <a:gd name="T37" fmla="*/ 426 h 599"/>
                      <a:gd name="T38" fmla="*/ 567 w 597"/>
                      <a:gd name="T39" fmla="*/ 447 h 599"/>
                      <a:gd name="T40" fmla="*/ 582 w 597"/>
                      <a:gd name="T41" fmla="*/ 464 h 599"/>
                      <a:gd name="T42" fmla="*/ 592 w 597"/>
                      <a:gd name="T43" fmla="*/ 484 h 599"/>
                      <a:gd name="T44" fmla="*/ 597 w 597"/>
                      <a:gd name="T45" fmla="*/ 505 h 599"/>
                      <a:gd name="T46" fmla="*/ 595 w 597"/>
                      <a:gd name="T47" fmla="*/ 527 h 599"/>
                      <a:gd name="T48" fmla="*/ 589 w 597"/>
                      <a:gd name="T49" fmla="*/ 548 h 599"/>
                      <a:gd name="T50" fmla="*/ 577 w 597"/>
                      <a:gd name="T51" fmla="*/ 568 h 599"/>
                      <a:gd name="T52" fmla="*/ 563 w 597"/>
                      <a:gd name="T53" fmla="*/ 581 h 599"/>
                      <a:gd name="T54" fmla="*/ 547 w 597"/>
                      <a:gd name="T55" fmla="*/ 590 h 599"/>
                      <a:gd name="T56" fmla="*/ 530 w 597"/>
                      <a:gd name="T57" fmla="*/ 596 h 599"/>
                      <a:gd name="T58" fmla="*/ 511 w 597"/>
                      <a:gd name="T59" fmla="*/ 599 h 599"/>
                      <a:gd name="T60" fmla="*/ 492 w 597"/>
                      <a:gd name="T61" fmla="*/ 596 h 599"/>
                      <a:gd name="T62" fmla="*/ 474 w 597"/>
                      <a:gd name="T63" fmla="*/ 589 h 599"/>
                      <a:gd name="T64" fmla="*/ 456 w 597"/>
                      <a:gd name="T65" fmla="*/ 577 h 599"/>
                      <a:gd name="T66" fmla="*/ 430 w 597"/>
                      <a:gd name="T67" fmla="*/ 555 h 599"/>
                      <a:gd name="T68" fmla="*/ 401 w 597"/>
                      <a:gd name="T69" fmla="*/ 528 h 599"/>
                      <a:gd name="T70" fmla="*/ 370 w 597"/>
                      <a:gd name="T71" fmla="*/ 499 h 599"/>
                      <a:gd name="T72" fmla="*/ 337 w 597"/>
                      <a:gd name="T73" fmla="*/ 468 h 599"/>
                      <a:gd name="T74" fmla="*/ 304 w 597"/>
                      <a:gd name="T75" fmla="*/ 435 h 599"/>
                      <a:gd name="T76" fmla="*/ 270 w 597"/>
                      <a:gd name="T77" fmla="*/ 401 h 599"/>
                      <a:gd name="T78" fmla="*/ 235 w 597"/>
                      <a:gd name="T79" fmla="*/ 366 h 599"/>
                      <a:gd name="T80" fmla="*/ 202 w 597"/>
                      <a:gd name="T81" fmla="*/ 332 h 599"/>
                      <a:gd name="T82" fmla="*/ 170 w 597"/>
                      <a:gd name="T83" fmla="*/ 298 h 599"/>
                      <a:gd name="T84" fmla="*/ 139 w 597"/>
                      <a:gd name="T85" fmla="*/ 266 h 599"/>
                      <a:gd name="T86" fmla="*/ 109 w 597"/>
                      <a:gd name="T87" fmla="*/ 236 h 599"/>
                      <a:gd name="T88" fmla="*/ 83 w 597"/>
                      <a:gd name="T89" fmla="*/ 208 h 599"/>
                      <a:gd name="T90" fmla="*/ 59 w 597"/>
                      <a:gd name="T91" fmla="*/ 183 h 599"/>
                      <a:gd name="T92" fmla="*/ 39 w 597"/>
                      <a:gd name="T93" fmla="*/ 162 h 599"/>
                      <a:gd name="T94" fmla="*/ 23 w 597"/>
                      <a:gd name="T95" fmla="*/ 144 h 599"/>
                      <a:gd name="T96" fmla="*/ 10 w 597"/>
                      <a:gd name="T97" fmla="*/ 126 h 599"/>
                      <a:gd name="T98" fmla="*/ 2 w 597"/>
                      <a:gd name="T99" fmla="*/ 104 h 599"/>
                      <a:gd name="T100" fmla="*/ 0 w 597"/>
                      <a:gd name="T101" fmla="*/ 83 h 599"/>
                      <a:gd name="T102" fmla="*/ 3 w 597"/>
                      <a:gd name="T103" fmla="*/ 61 h 599"/>
                      <a:gd name="T104" fmla="*/ 12 w 597"/>
                      <a:gd name="T105" fmla="*/ 41 h 599"/>
                      <a:gd name="T106" fmla="*/ 27 w 597"/>
                      <a:gd name="T107" fmla="*/ 24 h 599"/>
                      <a:gd name="T108" fmla="*/ 46 w 597"/>
                      <a:gd name="T109" fmla="*/ 10 h 599"/>
                      <a:gd name="T110" fmla="*/ 67 w 597"/>
                      <a:gd name="T111" fmla="*/ 3 h 599"/>
                      <a:gd name="T112" fmla="*/ 88 w 597"/>
                      <a:gd name="T113" fmla="*/ 0 h 5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597" h="599">
                        <a:moveTo>
                          <a:pt x="88" y="0"/>
                        </a:moveTo>
                        <a:lnTo>
                          <a:pt x="109" y="4"/>
                        </a:lnTo>
                        <a:lnTo>
                          <a:pt x="130" y="13"/>
                        </a:lnTo>
                        <a:lnTo>
                          <a:pt x="147" y="27"/>
                        </a:lnTo>
                        <a:lnTo>
                          <a:pt x="159" y="40"/>
                        </a:lnTo>
                        <a:lnTo>
                          <a:pt x="175" y="56"/>
                        </a:lnTo>
                        <a:lnTo>
                          <a:pt x="193" y="77"/>
                        </a:lnTo>
                        <a:lnTo>
                          <a:pt x="217" y="101"/>
                        </a:lnTo>
                        <a:lnTo>
                          <a:pt x="242" y="127"/>
                        </a:lnTo>
                        <a:lnTo>
                          <a:pt x="269" y="157"/>
                        </a:lnTo>
                        <a:lnTo>
                          <a:pt x="299" y="186"/>
                        </a:lnTo>
                        <a:lnTo>
                          <a:pt x="330" y="219"/>
                        </a:lnTo>
                        <a:lnTo>
                          <a:pt x="361" y="251"/>
                        </a:lnTo>
                        <a:lnTo>
                          <a:pt x="393" y="283"/>
                        </a:lnTo>
                        <a:lnTo>
                          <a:pt x="425" y="314"/>
                        </a:lnTo>
                        <a:lnTo>
                          <a:pt x="456" y="345"/>
                        </a:lnTo>
                        <a:lnTo>
                          <a:pt x="487" y="375"/>
                        </a:lnTo>
                        <a:lnTo>
                          <a:pt x="516" y="402"/>
                        </a:lnTo>
                        <a:lnTo>
                          <a:pt x="542" y="426"/>
                        </a:lnTo>
                        <a:lnTo>
                          <a:pt x="567" y="447"/>
                        </a:lnTo>
                        <a:lnTo>
                          <a:pt x="582" y="464"/>
                        </a:lnTo>
                        <a:lnTo>
                          <a:pt x="592" y="484"/>
                        </a:lnTo>
                        <a:lnTo>
                          <a:pt x="597" y="505"/>
                        </a:lnTo>
                        <a:lnTo>
                          <a:pt x="595" y="527"/>
                        </a:lnTo>
                        <a:lnTo>
                          <a:pt x="589" y="548"/>
                        </a:lnTo>
                        <a:lnTo>
                          <a:pt x="577" y="568"/>
                        </a:lnTo>
                        <a:lnTo>
                          <a:pt x="563" y="581"/>
                        </a:lnTo>
                        <a:lnTo>
                          <a:pt x="547" y="590"/>
                        </a:lnTo>
                        <a:lnTo>
                          <a:pt x="530" y="596"/>
                        </a:lnTo>
                        <a:lnTo>
                          <a:pt x="511" y="599"/>
                        </a:lnTo>
                        <a:lnTo>
                          <a:pt x="492" y="596"/>
                        </a:lnTo>
                        <a:lnTo>
                          <a:pt x="474" y="589"/>
                        </a:lnTo>
                        <a:lnTo>
                          <a:pt x="456" y="577"/>
                        </a:lnTo>
                        <a:lnTo>
                          <a:pt x="430" y="555"/>
                        </a:lnTo>
                        <a:lnTo>
                          <a:pt x="401" y="528"/>
                        </a:lnTo>
                        <a:lnTo>
                          <a:pt x="370" y="499"/>
                        </a:lnTo>
                        <a:lnTo>
                          <a:pt x="337" y="468"/>
                        </a:lnTo>
                        <a:lnTo>
                          <a:pt x="304" y="435"/>
                        </a:lnTo>
                        <a:lnTo>
                          <a:pt x="270" y="401"/>
                        </a:lnTo>
                        <a:lnTo>
                          <a:pt x="235" y="366"/>
                        </a:lnTo>
                        <a:lnTo>
                          <a:pt x="202" y="332"/>
                        </a:lnTo>
                        <a:lnTo>
                          <a:pt x="170" y="298"/>
                        </a:lnTo>
                        <a:lnTo>
                          <a:pt x="139" y="266"/>
                        </a:lnTo>
                        <a:lnTo>
                          <a:pt x="109" y="236"/>
                        </a:lnTo>
                        <a:lnTo>
                          <a:pt x="83" y="208"/>
                        </a:lnTo>
                        <a:lnTo>
                          <a:pt x="59" y="183"/>
                        </a:lnTo>
                        <a:lnTo>
                          <a:pt x="39" y="162"/>
                        </a:lnTo>
                        <a:lnTo>
                          <a:pt x="23" y="144"/>
                        </a:lnTo>
                        <a:lnTo>
                          <a:pt x="10" y="126"/>
                        </a:lnTo>
                        <a:lnTo>
                          <a:pt x="2" y="104"/>
                        </a:lnTo>
                        <a:lnTo>
                          <a:pt x="0" y="83"/>
                        </a:lnTo>
                        <a:lnTo>
                          <a:pt x="3" y="61"/>
                        </a:lnTo>
                        <a:lnTo>
                          <a:pt x="12" y="41"/>
                        </a:lnTo>
                        <a:lnTo>
                          <a:pt x="27" y="24"/>
                        </a:lnTo>
                        <a:lnTo>
                          <a:pt x="46" y="10"/>
                        </a:lnTo>
                        <a:lnTo>
                          <a:pt x="67" y="3"/>
                        </a:lnTo>
                        <a:lnTo>
                          <a:pt x="88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83" name="Freeform 29"/>
                  <p:cNvSpPr>
                    <a:spLocks noEditPoints="1"/>
                  </p:cNvSpPr>
                  <p:nvPr/>
                </p:nvSpPr>
                <p:spPr bwMode="auto">
                  <a:xfrm>
                    <a:off x="832" y="880"/>
                    <a:ext cx="1024" cy="1707"/>
                  </a:xfrm>
                  <a:custGeom>
                    <a:avLst/>
                    <a:gdLst>
                      <a:gd name="T0" fmla="*/ 170 w 1024"/>
                      <a:gd name="T1" fmla="*/ 1536 h 1707"/>
                      <a:gd name="T2" fmla="*/ 546 w 1024"/>
                      <a:gd name="T3" fmla="*/ 1502 h 1707"/>
                      <a:gd name="T4" fmla="*/ 572 w 1024"/>
                      <a:gd name="T5" fmla="*/ 1417 h 1707"/>
                      <a:gd name="T6" fmla="*/ 604 w 1024"/>
                      <a:gd name="T7" fmla="*/ 1311 h 1707"/>
                      <a:gd name="T8" fmla="*/ 640 w 1024"/>
                      <a:gd name="T9" fmla="*/ 1188 h 1707"/>
                      <a:gd name="T10" fmla="*/ 679 w 1024"/>
                      <a:gd name="T11" fmla="*/ 1053 h 1707"/>
                      <a:gd name="T12" fmla="*/ 717 w 1024"/>
                      <a:gd name="T13" fmla="*/ 910 h 1707"/>
                      <a:gd name="T14" fmla="*/ 755 w 1024"/>
                      <a:gd name="T15" fmla="*/ 765 h 1707"/>
                      <a:gd name="T16" fmla="*/ 789 w 1024"/>
                      <a:gd name="T17" fmla="*/ 621 h 1707"/>
                      <a:gd name="T18" fmla="*/ 818 w 1024"/>
                      <a:gd name="T19" fmla="*/ 483 h 1707"/>
                      <a:gd name="T20" fmla="*/ 840 w 1024"/>
                      <a:gd name="T21" fmla="*/ 356 h 1707"/>
                      <a:gd name="T22" fmla="*/ 814 w 1024"/>
                      <a:gd name="T23" fmla="*/ 283 h 1707"/>
                      <a:gd name="T24" fmla="*/ 722 w 1024"/>
                      <a:gd name="T25" fmla="*/ 257 h 1707"/>
                      <a:gd name="T26" fmla="*/ 604 w 1024"/>
                      <a:gd name="T27" fmla="*/ 231 h 1707"/>
                      <a:gd name="T28" fmla="*/ 468 w 1024"/>
                      <a:gd name="T29" fmla="*/ 210 h 1707"/>
                      <a:gd name="T30" fmla="*/ 321 w 1024"/>
                      <a:gd name="T31" fmla="*/ 191 h 1707"/>
                      <a:gd name="T32" fmla="*/ 170 w 1024"/>
                      <a:gd name="T33" fmla="*/ 176 h 1707"/>
                      <a:gd name="T34" fmla="*/ 123 w 1024"/>
                      <a:gd name="T35" fmla="*/ 2 h 1707"/>
                      <a:gd name="T36" fmla="*/ 209 w 1024"/>
                      <a:gd name="T37" fmla="*/ 9 h 1707"/>
                      <a:gd name="T38" fmla="*/ 314 w 1024"/>
                      <a:gd name="T39" fmla="*/ 17 h 1707"/>
                      <a:gd name="T40" fmla="*/ 431 w 1024"/>
                      <a:gd name="T41" fmla="*/ 31 h 1707"/>
                      <a:gd name="T42" fmla="*/ 555 w 1024"/>
                      <a:gd name="T43" fmla="*/ 48 h 1707"/>
                      <a:gd name="T44" fmla="*/ 678 w 1024"/>
                      <a:gd name="T45" fmla="*/ 71 h 1707"/>
                      <a:gd name="T46" fmla="*/ 792 w 1024"/>
                      <a:gd name="T47" fmla="*/ 98 h 1707"/>
                      <a:gd name="T48" fmla="*/ 891 w 1024"/>
                      <a:gd name="T49" fmla="*/ 132 h 1707"/>
                      <a:gd name="T50" fmla="*/ 969 w 1024"/>
                      <a:gd name="T51" fmla="*/ 171 h 1707"/>
                      <a:gd name="T52" fmla="*/ 1010 w 1024"/>
                      <a:gd name="T53" fmla="*/ 209 h 1707"/>
                      <a:gd name="T54" fmla="*/ 1023 w 1024"/>
                      <a:gd name="T55" fmla="*/ 243 h 1707"/>
                      <a:gd name="T56" fmla="*/ 1018 w 1024"/>
                      <a:gd name="T57" fmla="*/ 314 h 1707"/>
                      <a:gd name="T58" fmla="*/ 1002 w 1024"/>
                      <a:gd name="T59" fmla="*/ 426 h 1707"/>
                      <a:gd name="T60" fmla="*/ 979 w 1024"/>
                      <a:gd name="T61" fmla="*/ 549 h 1707"/>
                      <a:gd name="T62" fmla="*/ 952 w 1024"/>
                      <a:gd name="T63" fmla="*/ 678 h 1707"/>
                      <a:gd name="T64" fmla="*/ 920 w 1024"/>
                      <a:gd name="T65" fmla="*/ 811 h 1707"/>
                      <a:gd name="T66" fmla="*/ 885 w 1024"/>
                      <a:gd name="T67" fmla="*/ 945 h 1707"/>
                      <a:gd name="T68" fmla="*/ 850 w 1024"/>
                      <a:gd name="T69" fmla="*/ 1075 h 1707"/>
                      <a:gd name="T70" fmla="*/ 814 w 1024"/>
                      <a:gd name="T71" fmla="*/ 1201 h 1707"/>
                      <a:gd name="T72" fmla="*/ 781 w 1024"/>
                      <a:gd name="T73" fmla="*/ 1317 h 1707"/>
                      <a:gd name="T74" fmla="*/ 750 w 1024"/>
                      <a:gd name="T75" fmla="*/ 1420 h 1707"/>
                      <a:gd name="T76" fmla="*/ 722 w 1024"/>
                      <a:gd name="T77" fmla="*/ 1508 h 1707"/>
                      <a:gd name="T78" fmla="*/ 701 w 1024"/>
                      <a:gd name="T79" fmla="*/ 1578 h 1707"/>
                      <a:gd name="T80" fmla="*/ 685 w 1024"/>
                      <a:gd name="T81" fmla="*/ 1625 h 1707"/>
                      <a:gd name="T82" fmla="*/ 679 w 1024"/>
                      <a:gd name="T83" fmla="*/ 1647 h 1707"/>
                      <a:gd name="T84" fmla="*/ 655 w 1024"/>
                      <a:gd name="T85" fmla="*/ 1683 h 1707"/>
                      <a:gd name="T86" fmla="*/ 619 w 1024"/>
                      <a:gd name="T87" fmla="*/ 1705 h 1707"/>
                      <a:gd name="T88" fmla="*/ 86 w 1024"/>
                      <a:gd name="T89" fmla="*/ 1707 h 1707"/>
                      <a:gd name="T90" fmla="*/ 42 w 1024"/>
                      <a:gd name="T91" fmla="*/ 1695 h 1707"/>
                      <a:gd name="T92" fmla="*/ 11 w 1024"/>
                      <a:gd name="T93" fmla="*/ 1665 h 1707"/>
                      <a:gd name="T94" fmla="*/ 0 w 1024"/>
                      <a:gd name="T95" fmla="*/ 1621 h 1707"/>
                      <a:gd name="T96" fmla="*/ 4 w 1024"/>
                      <a:gd name="T97" fmla="*/ 62 h 1707"/>
                      <a:gd name="T98" fmla="*/ 27 w 1024"/>
                      <a:gd name="T99" fmla="*/ 22 h 1707"/>
                      <a:gd name="T100" fmla="*/ 67 w 1024"/>
                      <a:gd name="T101" fmla="*/ 1 h 17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</a:cxnLst>
                    <a:rect l="0" t="0" r="r" b="b"/>
                    <a:pathLst>
                      <a:path w="1024" h="1707">
                        <a:moveTo>
                          <a:pt x="170" y="176"/>
                        </a:moveTo>
                        <a:lnTo>
                          <a:pt x="170" y="1536"/>
                        </a:lnTo>
                        <a:lnTo>
                          <a:pt x="535" y="1536"/>
                        </a:lnTo>
                        <a:lnTo>
                          <a:pt x="546" y="1502"/>
                        </a:lnTo>
                        <a:lnTo>
                          <a:pt x="559" y="1463"/>
                        </a:lnTo>
                        <a:lnTo>
                          <a:pt x="572" y="1417"/>
                        </a:lnTo>
                        <a:lnTo>
                          <a:pt x="587" y="1366"/>
                        </a:lnTo>
                        <a:lnTo>
                          <a:pt x="604" y="1311"/>
                        </a:lnTo>
                        <a:lnTo>
                          <a:pt x="622" y="1251"/>
                        </a:lnTo>
                        <a:lnTo>
                          <a:pt x="640" y="1188"/>
                        </a:lnTo>
                        <a:lnTo>
                          <a:pt x="660" y="1121"/>
                        </a:lnTo>
                        <a:lnTo>
                          <a:pt x="679" y="1053"/>
                        </a:lnTo>
                        <a:lnTo>
                          <a:pt x="699" y="982"/>
                        </a:lnTo>
                        <a:lnTo>
                          <a:pt x="717" y="910"/>
                        </a:lnTo>
                        <a:lnTo>
                          <a:pt x="737" y="837"/>
                        </a:lnTo>
                        <a:lnTo>
                          <a:pt x="755" y="765"/>
                        </a:lnTo>
                        <a:lnTo>
                          <a:pt x="773" y="692"/>
                        </a:lnTo>
                        <a:lnTo>
                          <a:pt x="789" y="621"/>
                        </a:lnTo>
                        <a:lnTo>
                          <a:pt x="804" y="551"/>
                        </a:lnTo>
                        <a:lnTo>
                          <a:pt x="818" y="483"/>
                        </a:lnTo>
                        <a:lnTo>
                          <a:pt x="830" y="417"/>
                        </a:lnTo>
                        <a:lnTo>
                          <a:pt x="840" y="356"/>
                        </a:lnTo>
                        <a:lnTo>
                          <a:pt x="849" y="298"/>
                        </a:lnTo>
                        <a:lnTo>
                          <a:pt x="814" y="283"/>
                        </a:lnTo>
                        <a:lnTo>
                          <a:pt x="772" y="269"/>
                        </a:lnTo>
                        <a:lnTo>
                          <a:pt x="722" y="257"/>
                        </a:lnTo>
                        <a:lnTo>
                          <a:pt x="667" y="243"/>
                        </a:lnTo>
                        <a:lnTo>
                          <a:pt x="604" y="231"/>
                        </a:lnTo>
                        <a:lnTo>
                          <a:pt x="539" y="220"/>
                        </a:lnTo>
                        <a:lnTo>
                          <a:pt x="468" y="210"/>
                        </a:lnTo>
                        <a:lnTo>
                          <a:pt x="396" y="200"/>
                        </a:lnTo>
                        <a:lnTo>
                          <a:pt x="321" y="191"/>
                        </a:lnTo>
                        <a:lnTo>
                          <a:pt x="246" y="183"/>
                        </a:lnTo>
                        <a:lnTo>
                          <a:pt x="170" y="176"/>
                        </a:lnTo>
                        <a:close/>
                        <a:moveTo>
                          <a:pt x="91" y="0"/>
                        </a:moveTo>
                        <a:lnTo>
                          <a:pt x="123" y="2"/>
                        </a:lnTo>
                        <a:lnTo>
                          <a:pt x="163" y="5"/>
                        </a:lnTo>
                        <a:lnTo>
                          <a:pt x="209" y="9"/>
                        </a:lnTo>
                        <a:lnTo>
                          <a:pt x="259" y="12"/>
                        </a:lnTo>
                        <a:lnTo>
                          <a:pt x="314" y="17"/>
                        </a:lnTo>
                        <a:lnTo>
                          <a:pt x="371" y="24"/>
                        </a:lnTo>
                        <a:lnTo>
                          <a:pt x="431" y="31"/>
                        </a:lnTo>
                        <a:lnTo>
                          <a:pt x="493" y="40"/>
                        </a:lnTo>
                        <a:lnTo>
                          <a:pt x="555" y="48"/>
                        </a:lnTo>
                        <a:lnTo>
                          <a:pt x="617" y="60"/>
                        </a:lnTo>
                        <a:lnTo>
                          <a:pt x="678" y="71"/>
                        </a:lnTo>
                        <a:lnTo>
                          <a:pt x="736" y="84"/>
                        </a:lnTo>
                        <a:lnTo>
                          <a:pt x="792" y="98"/>
                        </a:lnTo>
                        <a:lnTo>
                          <a:pt x="844" y="114"/>
                        </a:lnTo>
                        <a:lnTo>
                          <a:pt x="891" y="132"/>
                        </a:lnTo>
                        <a:lnTo>
                          <a:pt x="933" y="151"/>
                        </a:lnTo>
                        <a:lnTo>
                          <a:pt x="969" y="171"/>
                        </a:lnTo>
                        <a:lnTo>
                          <a:pt x="998" y="194"/>
                        </a:lnTo>
                        <a:lnTo>
                          <a:pt x="1010" y="209"/>
                        </a:lnTo>
                        <a:lnTo>
                          <a:pt x="1019" y="226"/>
                        </a:lnTo>
                        <a:lnTo>
                          <a:pt x="1023" y="243"/>
                        </a:lnTo>
                        <a:lnTo>
                          <a:pt x="1024" y="263"/>
                        </a:lnTo>
                        <a:lnTo>
                          <a:pt x="1018" y="314"/>
                        </a:lnTo>
                        <a:lnTo>
                          <a:pt x="1012" y="369"/>
                        </a:lnTo>
                        <a:lnTo>
                          <a:pt x="1002" y="426"/>
                        </a:lnTo>
                        <a:lnTo>
                          <a:pt x="992" y="487"/>
                        </a:lnTo>
                        <a:lnTo>
                          <a:pt x="979" y="549"/>
                        </a:lnTo>
                        <a:lnTo>
                          <a:pt x="966" y="612"/>
                        </a:lnTo>
                        <a:lnTo>
                          <a:pt x="952" y="678"/>
                        </a:lnTo>
                        <a:lnTo>
                          <a:pt x="936" y="744"/>
                        </a:lnTo>
                        <a:lnTo>
                          <a:pt x="920" y="811"/>
                        </a:lnTo>
                        <a:lnTo>
                          <a:pt x="902" y="878"/>
                        </a:lnTo>
                        <a:lnTo>
                          <a:pt x="885" y="945"/>
                        </a:lnTo>
                        <a:lnTo>
                          <a:pt x="868" y="1011"/>
                        </a:lnTo>
                        <a:lnTo>
                          <a:pt x="850" y="1075"/>
                        </a:lnTo>
                        <a:lnTo>
                          <a:pt x="833" y="1140"/>
                        </a:lnTo>
                        <a:lnTo>
                          <a:pt x="814" y="1201"/>
                        </a:lnTo>
                        <a:lnTo>
                          <a:pt x="798" y="1260"/>
                        </a:lnTo>
                        <a:lnTo>
                          <a:pt x="781" y="1317"/>
                        </a:lnTo>
                        <a:lnTo>
                          <a:pt x="765" y="1371"/>
                        </a:lnTo>
                        <a:lnTo>
                          <a:pt x="750" y="1420"/>
                        </a:lnTo>
                        <a:lnTo>
                          <a:pt x="736" y="1467"/>
                        </a:lnTo>
                        <a:lnTo>
                          <a:pt x="722" y="1508"/>
                        </a:lnTo>
                        <a:lnTo>
                          <a:pt x="711" y="1546"/>
                        </a:lnTo>
                        <a:lnTo>
                          <a:pt x="701" y="1578"/>
                        </a:lnTo>
                        <a:lnTo>
                          <a:pt x="693" y="1605"/>
                        </a:lnTo>
                        <a:lnTo>
                          <a:pt x="685" y="1625"/>
                        </a:lnTo>
                        <a:lnTo>
                          <a:pt x="681" y="1640"/>
                        </a:lnTo>
                        <a:lnTo>
                          <a:pt x="679" y="1647"/>
                        </a:lnTo>
                        <a:lnTo>
                          <a:pt x="669" y="1667"/>
                        </a:lnTo>
                        <a:lnTo>
                          <a:pt x="655" y="1683"/>
                        </a:lnTo>
                        <a:lnTo>
                          <a:pt x="638" y="1696"/>
                        </a:lnTo>
                        <a:lnTo>
                          <a:pt x="619" y="1705"/>
                        </a:lnTo>
                        <a:lnTo>
                          <a:pt x="597" y="1707"/>
                        </a:lnTo>
                        <a:lnTo>
                          <a:pt x="86" y="1707"/>
                        </a:lnTo>
                        <a:lnTo>
                          <a:pt x="62" y="1703"/>
                        </a:lnTo>
                        <a:lnTo>
                          <a:pt x="42" y="1695"/>
                        </a:lnTo>
                        <a:lnTo>
                          <a:pt x="25" y="1682"/>
                        </a:lnTo>
                        <a:lnTo>
                          <a:pt x="11" y="1665"/>
                        </a:lnTo>
                        <a:lnTo>
                          <a:pt x="2" y="1644"/>
                        </a:lnTo>
                        <a:lnTo>
                          <a:pt x="0" y="1621"/>
                        </a:lnTo>
                        <a:lnTo>
                          <a:pt x="0" y="86"/>
                        </a:lnTo>
                        <a:lnTo>
                          <a:pt x="4" y="62"/>
                        </a:lnTo>
                        <a:lnTo>
                          <a:pt x="12" y="41"/>
                        </a:lnTo>
                        <a:lnTo>
                          <a:pt x="27" y="22"/>
                        </a:lnTo>
                        <a:lnTo>
                          <a:pt x="46" y="10"/>
                        </a:lnTo>
                        <a:lnTo>
                          <a:pt x="67" y="1"/>
                        </a:lnTo>
                        <a:lnTo>
                          <a:pt x="91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84" name="Freeform 30"/>
                  <p:cNvSpPr>
                    <a:spLocks noEditPoints="1"/>
                  </p:cNvSpPr>
                  <p:nvPr/>
                </p:nvSpPr>
                <p:spPr bwMode="auto">
                  <a:xfrm>
                    <a:off x="3736" y="1050"/>
                    <a:ext cx="1192" cy="1707"/>
                  </a:xfrm>
                  <a:custGeom>
                    <a:avLst/>
                    <a:gdLst>
                      <a:gd name="T0" fmla="*/ 914 w 1192"/>
                      <a:gd name="T1" fmla="*/ 176 h 1707"/>
                      <a:gd name="T2" fmla="*/ 718 w 1192"/>
                      <a:gd name="T3" fmla="*/ 193 h 1707"/>
                      <a:gd name="T4" fmla="*/ 548 w 1192"/>
                      <a:gd name="T5" fmla="*/ 217 h 1707"/>
                      <a:gd name="T6" fmla="*/ 405 w 1192"/>
                      <a:gd name="T7" fmla="*/ 246 h 1707"/>
                      <a:gd name="T8" fmla="*/ 291 w 1192"/>
                      <a:gd name="T9" fmla="*/ 276 h 1707"/>
                      <a:gd name="T10" fmla="*/ 205 w 1192"/>
                      <a:gd name="T11" fmla="*/ 302 h 1707"/>
                      <a:gd name="T12" fmla="*/ 251 w 1192"/>
                      <a:gd name="T13" fmla="*/ 404 h 1707"/>
                      <a:gd name="T14" fmla="*/ 301 w 1192"/>
                      <a:gd name="T15" fmla="*/ 528 h 1707"/>
                      <a:gd name="T16" fmla="*/ 355 w 1192"/>
                      <a:gd name="T17" fmla="*/ 666 h 1707"/>
                      <a:gd name="T18" fmla="*/ 410 w 1192"/>
                      <a:gd name="T19" fmla="*/ 813 h 1707"/>
                      <a:gd name="T20" fmla="*/ 465 w 1192"/>
                      <a:gd name="T21" fmla="*/ 965 h 1707"/>
                      <a:gd name="T22" fmla="*/ 518 w 1192"/>
                      <a:gd name="T23" fmla="*/ 1114 h 1707"/>
                      <a:gd name="T24" fmla="*/ 566 w 1192"/>
                      <a:gd name="T25" fmla="*/ 1255 h 1707"/>
                      <a:gd name="T26" fmla="*/ 610 w 1192"/>
                      <a:gd name="T27" fmla="*/ 1383 h 1707"/>
                      <a:gd name="T28" fmla="*/ 645 w 1192"/>
                      <a:gd name="T29" fmla="*/ 1491 h 1707"/>
                      <a:gd name="T30" fmla="*/ 1022 w 1192"/>
                      <a:gd name="T31" fmla="*/ 1537 h 1707"/>
                      <a:gd name="T32" fmla="*/ 1106 w 1192"/>
                      <a:gd name="T33" fmla="*/ 0 h 1707"/>
                      <a:gd name="T34" fmla="*/ 1150 w 1192"/>
                      <a:gd name="T35" fmla="*/ 13 h 1707"/>
                      <a:gd name="T36" fmla="*/ 1181 w 1192"/>
                      <a:gd name="T37" fmla="*/ 42 h 1707"/>
                      <a:gd name="T38" fmla="*/ 1192 w 1192"/>
                      <a:gd name="T39" fmla="*/ 86 h 1707"/>
                      <a:gd name="T40" fmla="*/ 1190 w 1192"/>
                      <a:gd name="T41" fmla="*/ 1645 h 1707"/>
                      <a:gd name="T42" fmla="*/ 1167 w 1192"/>
                      <a:gd name="T43" fmla="*/ 1682 h 1707"/>
                      <a:gd name="T44" fmla="*/ 1130 w 1192"/>
                      <a:gd name="T45" fmla="*/ 1705 h 1707"/>
                      <a:gd name="T46" fmla="*/ 595 w 1192"/>
                      <a:gd name="T47" fmla="*/ 1707 h 1707"/>
                      <a:gd name="T48" fmla="*/ 552 w 1192"/>
                      <a:gd name="T49" fmla="*/ 1696 h 1707"/>
                      <a:gd name="T50" fmla="*/ 522 w 1192"/>
                      <a:gd name="T51" fmla="*/ 1665 h 1707"/>
                      <a:gd name="T52" fmla="*/ 503 w 1192"/>
                      <a:gd name="T53" fmla="*/ 1614 h 1707"/>
                      <a:gd name="T54" fmla="*/ 478 w 1192"/>
                      <a:gd name="T55" fmla="*/ 1533 h 1707"/>
                      <a:gd name="T56" fmla="*/ 446 w 1192"/>
                      <a:gd name="T57" fmla="*/ 1433 h 1707"/>
                      <a:gd name="T58" fmla="*/ 408 w 1192"/>
                      <a:gd name="T59" fmla="*/ 1316 h 1707"/>
                      <a:gd name="T60" fmla="*/ 363 w 1192"/>
                      <a:gd name="T61" fmla="*/ 1188 h 1707"/>
                      <a:gd name="T62" fmla="*/ 316 w 1192"/>
                      <a:gd name="T63" fmla="*/ 1053 h 1707"/>
                      <a:gd name="T64" fmla="*/ 266 w 1192"/>
                      <a:gd name="T65" fmla="*/ 916 h 1707"/>
                      <a:gd name="T66" fmla="*/ 216 w 1192"/>
                      <a:gd name="T67" fmla="*/ 781 h 1707"/>
                      <a:gd name="T68" fmla="*/ 168 w 1192"/>
                      <a:gd name="T69" fmla="*/ 653 h 1707"/>
                      <a:gd name="T70" fmla="*/ 121 w 1192"/>
                      <a:gd name="T71" fmla="*/ 536 h 1707"/>
                      <a:gd name="T72" fmla="*/ 79 w 1192"/>
                      <a:gd name="T73" fmla="*/ 436 h 1707"/>
                      <a:gd name="T74" fmla="*/ 43 w 1192"/>
                      <a:gd name="T75" fmla="*/ 356 h 1707"/>
                      <a:gd name="T76" fmla="*/ 13 w 1192"/>
                      <a:gd name="T77" fmla="*/ 302 h 1707"/>
                      <a:gd name="T78" fmla="*/ 0 w 1192"/>
                      <a:gd name="T79" fmla="*/ 256 h 1707"/>
                      <a:gd name="T80" fmla="*/ 14 w 1192"/>
                      <a:gd name="T81" fmla="*/ 210 h 1707"/>
                      <a:gd name="T82" fmla="*/ 49 w 1192"/>
                      <a:gd name="T83" fmla="*/ 179 h 1707"/>
                      <a:gd name="T84" fmla="*/ 67 w 1192"/>
                      <a:gd name="T85" fmla="*/ 171 h 1707"/>
                      <a:gd name="T86" fmla="*/ 112 w 1192"/>
                      <a:gd name="T87" fmla="*/ 154 h 1707"/>
                      <a:gd name="T88" fmla="*/ 182 w 1192"/>
                      <a:gd name="T89" fmla="*/ 129 h 1707"/>
                      <a:gd name="T90" fmla="*/ 276 w 1192"/>
                      <a:gd name="T91" fmla="*/ 102 h 1707"/>
                      <a:gd name="T92" fmla="*/ 395 w 1192"/>
                      <a:gd name="T93" fmla="*/ 72 h 1707"/>
                      <a:gd name="T94" fmla="*/ 538 w 1192"/>
                      <a:gd name="T95" fmla="*/ 45 h 1707"/>
                      <a:gd name="T96" fmla="*/ 704 w 1192"/>
                      <a:gd name="T97" fmla="*/ 22 h 1707"/>
                      <a:gd name="T98" fmla="*/ 894 w 1192"/>
                      <a:gd name="T99" fmla="*/ 6 h 1707"/>
                      <a:gd name="T100" fmla="*/ 1106 w 1192"/>
                      <a:gd name="T101" fmla="*/ 0 h 17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</a:cxnLst>
                    <a:rect l="0" t="0" r="r" b="b"/>
                    <a:pathLst>
                      <a:path w="1192" h="1707">
                        <a:moveTo>
                          <a:pt x="1022" y="173"/>
                        </a:moveTo>
                        <a:lnTo>
                          <a:pt x="914" y="176"/>
                        </a:lnTo>
                        <a:lnTo>
                          <a:pt x="812" y="184"/>
                        </a:lnTo>
                        <a:lnTo>
                          <a:pt x="718" y="193"/>
                        </a:lnTo>
                        <a:lnTo>
                          <a:pt x="630" y="204"/>
                        </a:lnTo>
                        <a:lnTo>
                          <a:pt x="548" y="217"/>
                        </a:lnTo>
                        <a:lnTo>
                          <a:pt x="473" y="231"/>
                        </a:lnTo>
                        <a:lnTo>
                          <a:pt x="405" y="246"/>
                        </a:lnTo>
                        <a:lnTo>
                          <a:pt x="344" y="261"/>
                        </a:lnTo>
                        <a:lnTo>
                          <a:pt x="291" y="276"/>
                        </a:lnTo>
                        <a:lnTo>
                          <a:pt x="245" y="289"/>
                        </a:lnTo>
                        <a:lnTo>
                          <a:pt x="205" y="302"/>
                        </a:lnTo>
                        <a:lnTo>
                          <a:pt x="228" y="350"/>
                        </a:lnTo>
                        <a:lnTo>
                          <a:pt x="251" y="404"/>
                        </a:lnTo>
                        <a:lnTo>
                          <a:pt x="276" y="463"/>
                        </a:lnTo>
                        <a:lnTo>
                          <a:pt x="301" y="528"/>
                        </a:lnTo>
                        <a:lnTo>
                          <a:pt x="328" y="595"/>
                        </a:lnTo>
                        <a:lnTo>
                          <a:pt x="355" y="666"/>
                        </a:lnTo>
                        <a:lnTo>
                          <a:pt x="383" y="739"/>
                        </a:lnTo>
                        <a:lnTo>
                          <a:pt x="410" y="813"/>
                        </a:lnTo>
                        <a:lnTo>
                          <a:pt x="437" y="889"/>
                        </a:lnTo>
                        <a:lnTo>
                          <a:pt x="465" y="965"/>
                        </a:lnTo>
                        <a:lnTo>
                          <a:pt x="492" y="1040"/>
                        </a:lnTo>
                        <a:lnTo>
                          <a:pt x="518" y="1114"/>
                        </a:lnTo>
                        <a:lnTo>
                          <a:pt x="543" y="1187"/>
                        </a:lnTo>
                        <a:lnTo>
                          <a:pt x="566" y="1255"/>
                        </a:lnTo>
                        <a:lnTo>
                          <a:pt x="589" y="1322"/>
                        </a:lnTo>
                        <a:lnTo>
                          <a:pt x="610" y="1383"/>
                        </a:lnTo>
                        <a:lnTo>
                          <a:pt x="628" y="1440"/>
                        </a:lnTo>
                        <a:lnTo>
                          <a:pt x="645" y="1491"/>
                        </a:lnTo>
                        <a:lnTo>
                          <a:pt x="658" y="1537"/>
                        </a:lnTo>
                        <a:lnTo>
                          <a:pt x="1022" y="1537"/>
                        </a:lnTo>
                        <a:lnTo>
                          <a:pt x="1022" y="173"/>
                        </a:lnTo>
                        <a:close/>
                        <a:moveTo>
                          <a:pt x="1106" y="0"/>
                        </a:moveTo>
                        <a:lnTo>
                          <a:pt x="1130" y="4"/>
                        </a:lnTo>
                        <a:lnTo>
                          <a:pt x="1150" y="13"/>
                        </a:lnTo>
                        <a:lnTo>
                          <a:pt x="1167" y="25"/>
                        </a:lnTo>
                        <a:lnTo>
                          <a:pt x="1181" y="42"/>
                        </a:lnTo>
                        <a:lnTo>
                          <a:pt x="1190" y="63"/>
                        </a:lnTo>
                        <a:lnTo>
                          <a:pt x="1192" y="86"/>
                        </a:lnTo>
                        <a:lnTo>
                          <a:pt x="1192" y="1622"/>
                        </a:lnTo>
                        <a:lnTo>
                          <a:pt x="1190" y="1645"/>
                        </a:lnTo>
                        <a:lnTo>
                          <a:pt x="1181" y="1665"/>
                        </a:lnTo>
                        <a:lnTo>
                          <a:pt x="1167" y="1682"/>
                        </a:lnTo>
                        <a:lnTo>
                          <a:pt x="1150" y="1696"/>
                        </a:lnTo>
                        <a:lnTo>
                          <a:pt x="1130" y="1705"/>
                        </a:lnTo>
                        <a:lnTo>
                          <a:pt x="1106" y="1707"/>
                        </a:lnTo>
                        <a:lnTo>
                          <a:pt x="595" y="1707"/>
                        </a:lnTo>
                        <a:lnTo>
                          <a:pt x="573" y="1705"/>
                        </a:lnTo>
                        <a:lnTo>
                          <a:pt x="552" y="1696"/>
                        </a:lnTo>
                        <a:lnTo>
                          <a:pt x="534" y="1682"/>
                        </a:lnTo>
                        <a:lnTo>
                          <a:pt x="522" y="1665"/>
                        </a:lnTo>
                        <a:lnTo>
                          <a:pt x="512" y="1645"/>
                        </a:lnTo>
                        <a:lnTo>
                          <a:pt x="503" y="1614"/>
                        </a:lnTo>
                        <a:lnTo>
                          <a:pt x="492" y="1577"/>
                        </a:lnTo>
                        <a:lnTo>
                          <a:pt x="478" y="1533"/>
                        </a:lnTo>
                        <a:lnTo>
                          <a:pt x="463" y="1486"/>
                        </a:lnTo>
                        <a:lnTo>
                          <a:pt x="446" y="1433"/>
                        </a:lnTo>
                        <a:lnTo>
                          <a:pt x="427" y="1377"/>
                        </a:lnTo>
                        <a:lnTo>
                          <a:pt x="408" y="1316"/>
                        </a:lnTo>
                        <a:lnTo>
                          <a:pt x="385" y="1254"/>
                        </a:lnTo>
                        <a:lnTo>
                          <a:pt x="363" y="1188"/>
                        </a:lnTo>
                        <a:lnTo>
                          <a:pt x="339" y="1121"/>
                        </a:lnTo>
                        <a:lnTo>
                          <a:pt x="316" y="1053"/>
                        </a:lnTo>
                        <a:lnTo>
                          <a:pt x="291" y="985"/>
                        </a:lnTo>
                        <a:lnTo>
                          <a:pt x="266" y="916"/>
                        </a:lnTo>
                        <a:lnTo>
                          <a:pt x="241" y="848"/>
                        </a:lnTo>
                        <a:lnTo>
                          <a:pt x="216" y="781"/>
                        </a:lnTo>
                        <a:lnTo>
                          <a:pt x="192" y="716"/>
                        </a:lnTo>
                        <a:lnTo>
                          <a:pt x="168" y="653"/>
                        </a:lnTo>
                        <a:lnTo>
                          <a:pt x="144" y="594"/>
                        </a:lnTo>
                        <a:lnTo>
                          <a:pt x="121" y="536"/>
                        </a:lnTo>
                        <a:lnTo>
                          <a:pt x="100" y="484"/>
                        </a:lnTo>
                        <a:lnTo>
                          <a:pt x="79" y="436"/>
                        </a:lnTo>
                        <a:lnTo>
                          <a:pt x="60" y="394"/>
                        </a:lnTo>
                        <a:lnTo>
                          <a:pt x="43" y="356"/>
                        </a:lnTo>
                        <a:lnTo>
                          <a:pt x="27" y="325"/>
                        </a:lnTo>
                        <a:lnTo>
                          <a:pt x="13" y="302"/>
                        </a:lnTo>
                        <a:lnTo>
                          <a:pt x="4" y="279"/>
                        </a:lnTo>
                        <a:lnTo>
                          <a:pt x="0" y="256"/>
                        </a:lnTo>
                        <a:lnTo>
                          <a:pt x="4" y="232"/>
                        </a:lnTo>
                        <a:lnTo>
                          <a:pt x="14" y="210"/>
                        </a:lnTo>
                        <a:lnTo>
                          <a:pt x="29" y="193"/>
                        </a:lnTo>
                        <a:lnTo>
                          <a:pt x="49" y="179"/>
                        </a:lnTo>
                        <a:lnTo>
                          <a:pt x="55" y="176"/>
                        </a:lnTo>
                        <a:lnTo>
                          <a:pt x="67" y="171"/>
                        </a:lnTo>
                        <a:lnTo>
                          <a:pt x="86" y="164"/>
                        </a:lnTo>
                        <a:lnTo>
                          <a:pt x="112" y="154"/>
                        </a:lnTo>
                        <a:lnTo>
                          <a:pt x="143" y="143"/>
                        </a:lnTo>
                        <a:lnTo>
                          <a:pt x="182" y="129"/>
                        </a:lnTo>
                        <a:lnTo>
                          <a:pt x="225" y="116"/>
                        </a:lnTo>
                        <a:lnTo>
                          <a:pt x="276" y="102"/>
                        </a:lnTo>
                        <a:lnTo>
                          <a:pt x="333" y="87"/>
                        </a:lnTo>
                        <a:lnTo>
                          <a:pt x="395" y="72"/>
                        </a:lnTo>
                        <a:lnTo>
                          <a:pt x="463" y="58"/>
                        </a:lnTo>
                        <a:lnTo>
                          <a:pt x="538" y="45"/>
                        </a:lnTo>
                        <a:lnTo>
                          <a:pt x="619" y="32"/>
                        </a:lnTo>
                        <a:lnTo>
                          <a:pt x="704" y="22"/>
                        </a:lnTo>
                        <a:lnTo>
                          <a:pt x="797" y="14"/>
                        </a:lnTo>
                        <a:lnTo>
                          <a:pt x="894" y="6"/>
                        </a:lnTo>
                        <a:lnTo>
                          <a:pt x="998" y="1"/>
                        </a:lnTo>
                        <a:lnTo>
                          <a:pt x="1106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</p:grpSp>
          </p:grpSp>
          <p:grpSp>
            <p:nvGrpSpPr>
              <p:cNvPr id="12" name="Группа 1"/>
              <p:cNvGrpSpPr/>
              <p:nvPr/>
            </p:nvGrpSpPr>
            <p:grpSpPr>
              <a:xfrm>
                <a:off x="2292698" y="1611072"/>
                <a:ext cx="561482" cy="469123"/>
                <a:chOff x="2023124" y="2332129"/>
                <a:chExt cx="687404" cy="574332"/>
              </a:xfrm>
            </p:grpSpPr>
            <p:grpSp>
              <p:nvGrpSpPr>
                <p:cNvPr id="14" name="Группа 166"/>
                <p:cNvGrpSpPr/>
                <p:nvPr/>
              </p:nvGrpSpPr>
              <p:grpSpPr>
                <a:xfrm>
                  <a:off x="2023124" y="2332129"/>
                  <a:ext cx="687404" cy="574332"/>
                  <a:chOff x="1323442" y="3143899"/>
                  <a:chExt cx="1227616" cy="1025683"/>
                </a:xfrm>
              </p:grpSpPr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1323442" y="3143899"/>
                    <a:ext cx="946857" cy="853297"/>
                  </a:xfrm>
                  <a:prstGeom prst="hexagon">
                    <a:avLst/>
                  </a:prstGeom>
                  <a:ln w="17999">
                    <a:solidFill>
                      <a:schemeClr val="accent1">
                        <a:lumMod val="60000"/>
                        <a:lumOff val="40000"/>
                      </a:schemeClr>
                    </a:solidFill>
                    <a:prstDash val="dash"/>
                  </a:ln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1519584" y="3240032"/>
                    <a:ext cx="1031474" cy="929550"/>
                  </a:xfrm>
                  <a:prstGeom prst="hexagon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</p:grpSp>
            <p:grpSp>
              <p:nvGrpSpPr>
                <p:cNvPr id="25" name="Group 5"/>
                <p:cNvGrpSpPr>
                  <a:grpSpLocks noChangeAspect="1"/>
                </p:cNvGrpSpPr>
                <p:nvPr/>
              </p:nvGrpSpPr>
              <p:grpSpPr bwMode="auto">
                <a:xfrm>
                  <a:off x="2283976" y="2515413"/>
                  <a:ext cx="314526" cy="314526"/>
                  <a:chOff x="5554" y="-2214"/>
                  <a:chExt cx="1026" cy="1026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71" name="Freeform 7"/>
                  <p:cNvSpPr>
                    <a:spLocks noEditPoints="1"/>
                  </p:cNvSpPr>
                  <p:nvPr/>
                </p:nvSpPr>
                <p:spPr bwMode="auto">
                  <a:xfrm>
                    <a:off x="5623" y="-2146"/>
                    <a:ext cx="718" cy="719"/>
                  </a:xfrm>
                  <a:custGeom>
                    <a:avLst/>
                    <a:gdLst>
                      <a:gd name="T0" fmla="*/ 1246 w 2874"/>
                      <a:gd name="T1" fmla="*/ 1856 h 2875"/>
                      <a:gd name="T2" fmla="*/ 1283 w 2874"/>
                      <a:gd name="T3" fmla="*/ 2023 h 2875"/>
                      <a:gd name="T4" fmla="*/ 1454 w 2874"/>
                      <a:gd name="T5" fmla="*/ 2023 h 2875"/>
                      <a:gd name="T6" fmla="*/ 1491 w 2874"/>
                      <a:gd name="T7" fmla="*/ 1856 h 2875"/>
                      <a:gd name="T8" fmla="*/ 685 w 2874"/>
                      <a:gd name="T9" fmla="*/ 1096 h 2875"/>
                      <a:gd name="T10" fmla="*/ 551 w 2874"/>
                      <a:gd name="T11" fmla="*/ 1201 h 2875"/>
                      <a:gd name="T12" fmla="*/ 624 w 2874"/>
                      <a:gd name="T13" fmla="*/ 1355 h 2875"/>
                      <a:gd name="T14" fmla="*/ 791 w 2874"/>
                      <a:gd name="T15" fmla="*/ 1318 h 2875"/>
                      <a:gd name="T16" fmla="*/ 791 w 2874"/>
                      <a:gd name="T17" fmla="*/ 1147 h 2875"/>
                      <a:gd name="T18" fmla="*/ 2158 w 2874"/>
                      <a:gd name="T19" fmla="*/ 963 h 2875"/>
                      <a:gd name="T20" fmla="*/ 2052 w 2874"/>
                      <a:gd name="T21" fmla="*/ 1096 h 2875"/>
                      <a:gd name="T22" fmla="*/ 2158 w 2874"/>
                      <a:gd name="T23" fmla="*/ 1228 h 2875"/>
                      <a:gd name="T24" fmla="*/ 2313 w 2874"/>
                      <a:gd name="T25" fmla="*/ 1156 h 2875"/>
                      <a:gd name="T26" fmla="*/ 2275 w 2874"/>
                      <a:gd name="T27" fmla="*/ 989 h 2875"/>
                      <a:gd name="T28" fmla="*/ 2441 w 2874"/>
                      <a:gd name="T29" fmla="*/ 990 h 2875"/>
                      <a:gd name="T30" fmla="*/ 2432 w 2874"/>
                      <a:gd name="T31" fmla="*/ 1222 h 2875"/>
                      <a:gd name="T32" fmla="*/ 2234 w 2874"/>
                      <a:gd name="T33" fmla="*/ 1365 h 2875"/>
                      <a:gd name="T34" fmla="*/ 1603 w 2874"/>
                      <a:gd name="T35" fmla="*/ 1778 h 2875"/>
                      <a:gd name="T36" fmla="*/ 1628 w 2874"/>
                      <a:gd name="T37" fmla="*/ 2003 h 2875"/>
                      <a:gd name="T38" fmla="*/ 1455 w 2874"/>
                      <a:gd name="T39" fmla="*/ 2177 h 2875"/>
                      <a:gd name="T40" fmla="*/ 1207 w 2874"/>
                      <a:gd name="T41" fmla="*/ 2137 h 2875"/>
                      <a:gd name="T42" fmla="*/ 1095 w 2874"/>
                      <a:gd name="T43" fmla="*/ 1916 h 2875"/>
                      <a:gd name="T44" fmla="*/ 791 w 2874"/>
                      <a:gd name="T45" fmla="*/ 1484 h 2875"/>
                      <a:gd name="T46" fmla="*/ 568 w 2874"/>
                      <a:gd name="T47" fmla="*/ 1480 h 2875"/>
                      <a:gd name="T48" fmla="*/ 421 w 2874"/>
                      <a:gd name="T49" fmla="*/ 1300 h 2875"/>
                      <a:gd name="T50" fmla="*/ 171 w 2874"/>
                      <a:gd name="T51" fmla="*/ 1737 h 2875"/>
                      <a:gd name="T52" fmla="*/ 423 w 2874"/>
                      <a:gd name="T53" fmla="*/ 2252 h 2875"/>
                      <a:gd name="T54" fmla="*/ 865 w 2874"/>
                      <a:gd name="T55" fmla="*/ 2606 h 2875"/>
                      <a:gd name="T56" fmla="*/ 1436 w 2874"/>
                      <a:gd name="T57" fmla="*/ 2738 h 2875"/>
                      <a:gd name="T58" fmla="*/ 1985 w 2874"/>
                      <a:gd name="T59" fmla="*/ 2617 h 2875"/>
                      <a:gd name="T60" fmla="*/ 2419 w 2874"/>
                      <a:gd name="T61" fmla="*/ 2290 h 2875"/>
                      <a:gd name="T62" fmla="*/ 2674 w 2874"/>
                      <a:gd name="T63" fmla="*/ 1838 h 2875"/>
                      <a:gd name="T64" fmla="*/ 2731 w 2874"/>
                      <a:gd name="T65" fmla="*/ 1322 h 2875"/>
                      <a:gd name="T66" fmla="*/ 2573 w 2874"/>
                      <a:gd name="T67" fmla="*/ 808 h 2875"/>
                      <a:gd name="T68" fmla="*/ 976 w 2874"/>
                      <a:gd name="T69" fmla="*/ 222 h 2875"/>
                      <a:gd name="T70" fmla="*/ 519 w 2874"/>
                      <a:gd name="T71" fmla="*/ 519 h 2875"/>
                      <a:gd name="T72" fmla="*/ 220 w 2874"/>
                      <a:gd name="T73" fmla="*/ 981 h 2875"/>
                      <a:gd name="T74" fmla="*/ 475 w 2874"/>
                      <a:gd name="T75" fmla="*/ 1057 h 2875"/>
                      <a:gd name="T76" fmla="*/ 685 w 2874"/>
                      <a:gd name="T77" fmla="*/ 959 h 2875"/>
                      <a:gd name="T78" fmla="*/ 905 w 2874"/>
                      <a:gd name="T79" fmla="*/ 1071 h 2875"/>
                      <a:gd name="T80" fmla="*/ 948 w 2874"/>
                      <a:gd name="T81" fmla="*/ 1304 h 2875"/>
                      <a:gd name="T82" fmla="*/ 1348 w 2874"/>
                      <a:gd name="T83" fmla="*/ 1643 h 2875"/>
                      <a:gd name="T84" fmla="*/ 1937 w 2874"/>
                      <a:gd name="T85" fmla="*/ 1201 h 2875"/>
                      <a:gd name="T86" fmla="*/ 1946 w 2874"/>
                      <a:gd name="T87" fmla="*/ 970 h 2875"/>
                      <a:gd name="T88" fmla="*/ 2146 w 2874"/>
                      <a:gd name="T89" fmla="*/ 826 h 2875"/>
                      <a:gd name="T90" fmla="*/ 2498 w 2874"/>
                      <a:gd name="T91" fmla="*/ 690 h 2875"/>
                      <a:gd name="T92" fmla="*/ 2112 w 2874"/>
                      <a:gd name="T93" fmla="*/ 327 h 2875"/>
                      <a:gd name="T94" fmla="*/ 1616 w 2874"/>
                      <a:gd name="T95" fmla="*/ 150 h 2875"/>
                      <a:gd name="T96" fmla="*/ 1752 w 2874"/>
                      <a:gd name="T97" fmla="*/ 35 h 2875"/>
                      <a:gd name="T98" fmla="*/ 2301 w 2874"/>
                      <a:gd name="T99" fmla="*/ 291 h 2875"/>
                      <a:gd name="T100" fmla="*/ 2694 w 2874"/>
                      <a:gd name="T101" fmla="*/ 742 h 2875"/>
                      <a:gd name="T102" fmla="*/ 2870 w 2874"/>
                      <a:gd name="T103" fmla="*/ 1330 h 2875"/>
                      <a:gd name="T104" fmla="*/ 2780 w 2874"/>
                      <a:gd name="T105" fmla="*/ 1950 h 2875"/>
                      <a:gd name="T106" fmla="*/ 2452 w 2874"/>
                      <a:gd name="T107" fmla="*/ 2453 h 2875"/>
                      <a:gd name="T108" fmla="*/ 1949 w 2874"/>
                      <a:gd name="T109" fmla="*/ 2780 h 2875"/>
                      <a:gd name="T110" fmla="*/ 1329 w 2874"/>
                      <a:gd name="T111" fmla="*/ 2870 h 2875"/>
                      <a:gd name="T112" fmla="*/ 741 w 2874"/>
                      <a:gd name="T113" fmla="*/ 2695 h 2875"/>
                      <a:gd name="T114" fmla="*/ 290 w 2874"/>
                      <a:gd name="T115" fmla="*/ 2303 h 2875"/>
                      <a:gd name="T116" fmla="*/ 35 w 2874"/>
                      <a:gd name="T117" fmla="*/ 1753 h 2875"/>
                      <a:gd name="T118" fmla="*/ 35 w 2874"/>
                      <a:gd name="T119" fmla="*/ 1122 h 2875"/>
                      <a:gd name="T120" fmla="*/ 290 w 2874"/>
                      <a:gd name="T121" fmla="*/ 573 h 2875"/>
                      <a:gd name="T122" fmla="*/ 741 w 2874"/>
                      <a:gd name="T123" fmla="*/ 180 h 2875"/>
                      <a:gd name="T124" fmla="*/ 1329 w 2874"/>
                      <a:gd name="T125" fmla="*/ 5 h 28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2874" h="2875">
                        <a:moveTo>
                          <a:pt x="1369" y="1779"/>
                        </a:moveTo>
                        <a:lnTo>
                          <a:pt x="1337" y="1783"/>
                        </a:lnTo>
                        <a:lnTo>
                          <a:pt x="1308" y="1794"/>
                        </a:lnTo>
                        <a:lnTo>
                          <a:pt x="1283" y="1810"/>
                        </a:lnTo>
                        <a:lnTo>
                          <a:pt x="1262" y="1831"/>
                        </a:lnTo>
                        <a:lnTo>
                          <a:pt x="1246" y="1856"/>
                        </a:lnTo>
                        <a:lnTo>
                          <a:pt x="1236" y="1885"/>
                        </a:lnTo>
                        <a:lnTo>
                          <a:pt x="1232" y="1916"/>
                        </a:lnTo>
                        <a:lnTo>
                          <a:pt x="1236" y="1947"/>
                        </a:lnTo>
                        <a:lnTo>
                          <a:pt x="1246" y="1977"/>
                        </a:lnTo>
                        <a:lnTo>
                          <a:pt x="1262" y="2002"/>
                        </a:lnTo>
                        <a:lnTo>
                          <a:pt x="1283" y="2023"/>
                        </a:lnTo>
                        <a:lnTo>
                          <a:pt x="1308" y="2040"/>
                        </a:lnTo>
                        <a:lnTo>
                          <a:pt x="1337" y="2050"/>
                        </a:lnTo>
                        <a:lnTo>
                          <a:pt x="1369" y="2053"/>
                        </a:lnTo>
                        <a:lnTo>
                          <a:pt x="1400" y="2050"/>
                        </a:lnTo>
                        <a:lnTo>
                          <a:pt x="1429" y="2040"/>
                        </a:lnTo>
                        <a:lnTo>
                          <a:pt x="1454" y="2023"/>
                        </a:lnTo>
                        <a:lnTo>
                          <a:pt x="1475" y="2002"/>
                        </a:lnTo>
                        <a:lnTo>
                          <a:pt x="1491" y="1977"/>
                        </a:lnTo>
                        <a:lnTo>
                          <a:pt x="1501" y="1947"/>
                        </a:lnTo>
                        <a:lnTo>
                          <a:pt x="1505" y="1916"/>
                        </a:lnTo>
                        <a:lnTo>
                          <a:pt x="1501" y="1885"/>
                        </a:lnTo>
                        <a:lnTo>
                          <a:pt x="1491" y="1856"/>
                        </a:lnTo>
                        <a:lnTo>
                          <a:pt x="1475" y="1831"/>
                        </a:lnTo>
                        <a:lnTo>
                          <a:pt x="1454" y="1810"/>
                        </a:lnTo>
                        <a:lnTo>
                          <a:pt x="1429" y="1794"/>
                        </a:lnTo>
                        <a:lnTo>
                          <a:pt x="1400" y="1783"/>
                        </a:lnTo>
                        <a:lnTo>
                          <a:pt x="1369" y="1779"/>
                        </a:lnTo>
                        <a:close/>
                        <a:moveTo>
                          <a:pt x="685" y="1096"/>
                        </a:moveTo>
                        <a:lnTo>
                          <a:pt x="652" y="1100"/>
                        </a:lnTo>
                        <a:lnTo>
                          <a:pt x="624" y="1110"/>
                        </a:lnTo>
                        <a:lnTo>
                          <a:pt x="599" y="1126"/>
                        </a:lnTo>
                        <a:lnTo>
                          <a:pt x="578" y="1147"/>
                        </a:lnTo>
                        <a:lnTo>
                          <a:pt x="561" y="1172"/>
                        </a:lnTo>
                        <a:lnTo>
                          <a:pt x="551" y="1201"/>
                        </a:lnTo>
                        <a:lnTo>
                          <a:pt x="548" y="1232"/>
                        </a:lnTo>
                        <a:lnTo>
                          <a:pt x="551" y="1264"/>
                        </a:lnTo>
                        <a:lnTo>
                          <a:pt x="561" y="1293"/>
                        </a:lnTo>
                        <a:lnTo>
                          <a:pt x="578" y="1318"/>
                        </a:lnTo>
                        <a:lnTo>
                          <a:pt x="599" y="1339"/>
                        </a:lnTo>
                        <a:lnTo>
                          <a:pt x="624" y="1355"/>
                        </a:lnTo>
                        <a:lnTo>
                          <a:pt x="652" y="1365"/>
                        </a:lnTo>
                        <a:lnTo>
                          <a:pt x="685" y="1369"/>
                        </a:lnTo>
                        <a:lnTo>
                          <a:pt x="716" y="1365"/>
                        </a:lnTo>
                        <a:lnTo>
                          <a:pt x="745" y="1355"/>
                        </a:lnTo>
                        <a:lnTo>
                          <a:pt x="770" y="1339"/>
                        </a:lnTo>
                        <a:lnTo>
                          <a:pt x="791" y="1318"/>
                        </a:lnTo>
                        <a:lnTo>
                          <a:pt x="807" y="1293"/>
                        </a:lnTo>
                        <a:lnTo>
                          <a:pt x="818" y="1264"/>
                        </a:lnTo>
                        <a:lnTo>
                          <a:pt x="821" y="1232"/>
                        </a:lnTo>
                        <a:lnTo>
                          <a:pt x="818" y="1201"/>
                        </a:lnTo>
                        <a:lnTo>
                          <a:pt x="807" y="1172"/>
                        </a:lnTo>
                        <a:lnTo>
                          <a:pt x="791" y="1147"/>
                        </a:lnTo>
                        <a:lnTo>
                          <a:pt x="770" y="1126"/>
                        </a:lnTo>
                        <a:lnTo>
                          <a:pt x="745" y="1110"/>
                        </a:lnTo>
                        <a:lnTo>
                          <a:pt x="716" y="1100"/>
                        </a:lnTo>
                        <a:lnTo>
                          <a:pt x="685" y="1096"/>
                        </a:lnTo>
                        <a:close/>
                        <a:moveTo>
                          <a:pt x="2189" y="959"/>
                        </a:moveTo>
                        <a:lnTo>
                          <a:pt x="2158" y="963"/>
                        </a:lnTo>
                        <a:lnTo>
                          <a:pt x="2129" y="973"/>
                        </a:lnTo>
                        <a:lnTo>
                          <a:pt x="2103" y="989"/>
                        </a:lnTo>
                        <a:lnTo>
                          <a:pt x="2082" y="1010"/>
                        </a:lnTo>
                        <a:lnTo>
                          <a:pt x="2067" y="1035"/>
                        </a:lnTo>
                        <a:lnTo>
                          <a:pt x="2056" y="1064"/>
                        </a:lnTo>
                        <a:lnTo>
                          <a:pt x="2052" y="1096"/>
                        </a:lnTo>
                        <a:lnTo>
                          <a:pt x="2056" y="1127"/>
                        </a:lnTo>
                        <a:lnTo>
                          <a:pt x="2067" y="1156"/>
                        </a:lnTo>
                        <a:lnTo>
                          <a:pt x="2082" y="1181"/>
                        </a:lnTo>
                        <a:lnTo>
                          <a:pt x="2103" y="1202"/>
                        </a:lnTo>
                        <a:lnTo>
                          <a:pt x="2129" y="1218"/>
                        </a:lnTo>
                        <a:lnTo>
                          <a:pt x="2158" y="1228"/>
                        </a:lnTo>
                        <a:lnTo>
                          <a:pt x="2189" y="1232"/>
                        </a:lnTo>
                        <a:lnTo>
                          <a:pt x="2220" y="1228"/>
                        </a:lnTo>
                        <a:lnTo>
                          <a:pt x="2249" y="1218"/>
                        </a:lnTo>
                        <a:lnTo>
                          <a:pt x="2275" y="1202"/>
                        </a:lnTo>
                        <a:lnTo>
                          <a:pt x="2296" y="1181"/>
                        </a:lnTo>
                        <a:lnTo>
                          <a:pt x="2313" y="1156"/>
                        </a:lnTo>
                        <a:lnTo>
                          <a:pt x="2323" y="1127"/>
                        </a:lnTo>
                        <a:lnTo>
                          <a:pt x="2326" y="1096"/>
                        </a:lnTo>
                        <a:lnTo>
                          <a:pt x="2323" y="1064"/>
                        </a:lnTo>
                        <a:lnTo>
                          <a:pt x="2313" y="1035"/>
                        </a:lnTo>
                        <a:lnTo>
                          <a:pt x="2296" y="1010"/>
                        </a:lnTo>
                        <a:lnTo>
                          <a:pt x="2275" y="989"/>
                        </a:lnTo>
                        <a:lnTo>
                          <a:pt x="2249" y="973"/>
                        </a:lnTo>
                        <a:lnTo>
                          <a:pt x="2220" y="963"/>
                        </a:lnTo>
                        <a:lnTo>
                          <a:pt x="2189" y="959"/>
                        </a:lnTo>
                        <a:close/>
                        <a:moveTo>
                          <a:pt x="2573" y="808"/>
                        </a:moveTo>
                        <a:lnTo>
                          <a:pt x="2425" y="958"/>
                        </a:lnTo>
                        <a:lnTo>
                          <a:pt x="2441" y="990"/>
                        </a:lnTo>
                        <a:lnTo>
                          <a:pt x="2453" y="1024"/>
                        </a:lnTo>
                        <a:lnTo>
                          <a:pt x="2461" y="1060"/>
                        </a:lnTo>
                        <a:lnTo>
                          <a:pt x="2463" y="1096"/>
                        </a:lnTo>
                        <a:lnTo>
                          <a:pt x="2460" y="1140"/>
                        </a:lnTo>
                        <a:lnTo>
                          <a:pt x="2448" y="1182"/>
                        </a:lnTo>
                        <a:lnTo>
                          <a:pt x="2432" y="1222"/>
                        </a:lnTo>
                        <a:lnTo>
                          <a:pt x="2410" y="1257"/>
                        </a:lnTo>
                        <a:lnTo>
                          <a:pt x="2382" y="1289"/>
                        </a:lnTo>
                        <a:lnTo>
                          <a:pt x="2351" y="1317"/>
                        </a:lnTo>
                        <a:lnTo>
                          <a:pt x="2315" y="1339"/>
                        </a:lnTo>
                        <a:lnTo>
                          <a:pt x="2276" y="1355"/>
                        </a:lnTo>
                        <a:lnTo>
                          <a:pt x="2234" y="1365"/>
                        </a:lnTo>
                        <a:lnTo>
                          <a:pt x="2189" y="1369"/>
                        </a:lnTo>
                        <a:lnTo>
                          <a:pt x="2153" y="1367"/>
                        </a:lnTo>
                        <a:lnTo>
                          <a:pt x="2118" y="1359"/>
                        </a:lnTo>
                        <a:lnTo>
                          <a:pt x="2083" y="1347"/>
                        </a:lnTo>
                        <a:lnTo>
                          <a:pt x="2051" y="1330"/>
                        </a:lnTo>
                        <a:lnTo>
                          <a:pt x="1603" y="1778"/>
                        </a:lnTo>
                        <a:lnTo>
                          <a:pt x="1620" y="1810"/>
                        </a:lnTo>
                        <a:lnTo>
                          <a:pt x="1632" y="1845"/>
                        </a:lnTo>
                        <a:lnTo>
                          <a:pt x="1640" y="1880"/>
                        </a:lnTo>
                        <a:lnTo>
                          <a:pt x="1642" y="1916"/>
                        </a:lnTo>
                        <a:lnTo>
                          <a:pt x="1638" y="1961"/>
                        </a:lnTo>
                        <a:lnTo>
                          <a:pt x="1628" y="2003"/>
                        </a:lnTo>
                        <a:lnTo>
                          <a:pt x="1612" y="2042"/>
                        </a:lnTo>
                        <a:lnTo>
                          <a:pt x="1590" y="2078"/>
                        </a:lnTo>
                        <a:lnTo>
                          <a:pt x="1562" y="2109"/>
                        </a:lnTo>
                        <a:lnTo>
                          <a:pt x="1530" y="2137"/>
                        </a:lnTo>
                        <a:lnTo>
                          <a:pt x="1494" y="2159"/>
                        </a:lnTo>
                        <a:lnTo>
                          <a:pt x="1455" y="2177"/>
                        </a:lnTo>
                        <a:lnTo>
                          <a:pt x="1413" y="2187"/>
                        </a:lnTo>
                        <a:lnTo>
                          <a:pt x="1369" y="2190"/>
                        </a:lnTo>
                        <a:lnTo>
                          <a:pt x="1324" y="2187"/>
                        </a:lnTo>
                        <a:lnTo>
                          <a:pt x="1282" y="2177"/>
                        </a:lnTo>
                        <a:lnTo>
                          <a:pt x="1243" y="2159"/>
                        </a:lnTo>
                        <a:lnTo>
                          <a:pt x="1207" y="2137"/>
                        </a:lnTo>
                        <a:lnTo>
                          <a:pt x="1175" y="2109"/>
                        </a:lnTo>
                        <a:lnTo>
                          <a:pt x="1147" y="2078"/>
                        </a:lnTo>
                        <a:lnTo>
                          <a:pt x="1125" y="2042"/>
                        </a:lnTo>
                        <a:lnTo>
                          <a:pt x="1109" y="2003"/>
                        </a:lnTo>
                        <a:lnTo>
                          <a:pt x="1099" y="1961"/>
                        </a:lnTo>
                        <a:lnTo>
                          <a:pt x="1095" y="1916"/>
                        </a:lnTo>
                        <a:lnTo>
                          <a:pt x="1097" y="1880"/>
                        </a:lnTo>
                        <a:lnTo>
                          <a:pt x="1105" y="1845"/>
                        </a:lnTo>
                        <a:lnTo>
                          <a:pt x="1117" y="1810"/>
                        </a:lnTo>
                        <a:lnTo>
                          <a:pt x="1133" y="1778"/>
                        </a:lnTo>
                        <a:lnTo>
                          <a:pt x="822" y="1468"/>
                        </a:lnTo>
                        <a:lnTo>
                          <a:pt x="791" y="1484"/>
                        </a:lnTo>
                        <a:lnTo>
                          <a:pt x="756" y="1496"/>
                        </a:lnTo>
                        <a:lnTo>
                          <a:pt x="721" y="1504"/>
                        </a:lnTo>
                        <a:lnTo>
                          <a:pt x="685" y="1506"/>
                        </a:lnTo>
                        <a:lnTo>
                          <a:pt x="644" y="1502"/>
                        </a:lnTo>
                        <a:lnTo>
                          <a:pt x="605" y="1494"/>
                        </a:lnTo>
                        <a:lnTo>
                          <a:pt x="568" y="1480"/>
                        </a:lnTo>
                        <a:lnTo>
                          <a:pt x="533" y="1460"/>
                        </a:lnTo>
                        <a:lnTo>
                          <a:pt x="503" y="1436"/>
                        </a:lnTo>
                        <a:lnTo>
                          <a:pt x="475" y="1408"/>
                        </a:lnTo>
                        <a:lnTo>
                          <a:pt x="452" y="1375"/>
                        </a:lnTo>
                        <a:lnTo>
                          <a:pt x="433" y="1339"/>
                        </a:lnTo>
                        <a:lnTo>
                          <a:pt x="421" y="1300"/>
                        </a:lnTo>
                        <a:lnTo>
                          <a:pt x="144" y="1300"/>
                        </a:lnTo>
                        <a:lnTo>
                          <a:pt x="139" y="1370"/>
                        </a:lnTo>
                        <a:lnTo>
                          <a:pt x="138" y="1439"/>
                        </a:lnTo>
                        <a:lnTo>
                          <a:pt x="141" y="1541"/>
                        </a:lnTo>
                        <a:lnTo>
                          <a:pt x="153" y="1641"/>
                        </a:lnTo>
                        <a:lnTo>
                          <a:pt x="171" y="1737"/>
                        </a:lnTo>
                        <a:lnTo>
                          <a:pt x="197" y="1831"/>
                        </a:lnTo>
                        <a:lnTo>
                          <a:pt x="230" y="1922"/>
                        </a:lnTo>
                        <a:lnTo>
                          <a:pt x="270" y="2011"/>
                        </a:lnTo>
                        <a:lnTo>
                          <a:pt x="315" y="2094"/>
                        </a:lnTo>
                        <a:lnTo>
                          <a:pt x="366" y="2175"/>
                        </a:lnTo>
                        <a:lnTo>
                          <a:pt x="423" y="2252"/>
                        </a:lnTo>
                        <a:lnTo>
                          <a:pt x="485" y="2324"/>
                        </a:lnTo>
                        <a:lnTo>
                          <a:pt x="553" y="2391"/>
                        </a:lnTo>
                        <a:lnTo>
                          <a:pt x="624" y="2452"/>
                        </a:lnTo>
                        <a:lnTo>
                          <a:pt x="701" y="2510"/>
                        </a:lnTo>
                        <a:lnTo>
                          <a:pt x="781" y="2561"/>
                        </a:lnTo>
                        <a:lnTo>
                          <a:pt x="865" y="2606"/>
                        </a:lnTo>
                        <a:lnTo>
                          <a:pt x="954" y="2645"/>
                        </a:lnTo>
                        <a:lnTo>
                          <a:pt x="1045" y="2678"/>
                        </a:lnTo>
                        <a:lnTo>
                          <a:pt x="1138" y="2704"/>
                        </a:lnTo>
                        <a:lnTo>
                          <a:pt x="1236" y="2723"/>
                        </a:lnTo>
                        <a:lnTo>
                          <a:pt x="1335" y="2734"/>
                        </a:lnTo>
                        <a:lnTo>
                          <a:pt x="1436" y="2738"/>
                        </a:lnTo>
                        <a:lnTo>
                          <a:pt x="1531" y="2734"/>
                        </a:lnTo>
                        <a:lnTo>
                          <a:pt x="1625" y="2724"/>
                        </a:lnTo>
                        <a:lnTo>
                          <a:pt x="1717" y="2706"/>
                        </a:lnTo>
                        <a:lnTo>
                          <a:pt x="1808" y="2684"/>
                        </a:lnTo>
                        <a:lnTo>
                          <a:pt x="1898" y="2653"/>
                        </a:lnTo>
                        <a:lnTo>
                          <a:pt x="1985" y="2617"/>
                        </a:lnTo>
                        <a:lnTo>
                          <a:pt x="2068" y="2574"/>
                        </a:lnTo>
                        <a:lnTo>
                          <a:pt x="2148" y="2526"/>
                        </a:lnTo>
                        <a:lnTo>
                          <a:pt x="2223" y="2473"/>
                        </a:lnTo>
                        <a:lnTo>
                          <a:pt x="2293" y="2417"/>
                        </a:lnTo>
                        <a:lnTo>
                          <a:pt x="2359" y="2355"/>
                        </a:lnTo>
                        <a:lnTo>
                          <a:pt x="2419" y="2290"/>
                        </a:lnTo>
                        <a:lnTo>
                          <a:pt x="2475" y="2222"/>
                        </a:lnTo>
                        <a:lnTo>
                          <a:pt x="2525" y="2151"/>
                        </a:lnTo>
                        <a:lnTo>
                          <a:pt x="2569" y="2076"/>
                        </a:lnTo>
                        <a:lnTo>
                          <a:pt x="2611" y="1998"/>
                        </a:lnTo>
                        <a:lnTo>
                          <a:pt x="2644" y="1919"/>
                        </a:lnTo>
                        <a:lnTo>
                          <a:pt x="2674" y="1838"/>
                        </a:lnTo>
                        <a:lnTo>
                          <a:pt x="2698" y="1754"/>
                        </a:lnTo>
                        <a:lnTo>
                          <a:pt x="2716" y="1669"/>
                        </a:lnTo>
                        <a:lnTo>
                          <a:pt x="2729" y="1583"/>
                        </a:lnTo>
                        <a:lnTo>
                          <a:pt x="2735" y="1496"/>
                        </a:lnTo>
                        <a:lnTo>
                          <a:pt x="2736" y="1409"/>
                        </a:lnTo>
                        <a:lnTo>
                          <a:pt x="2731" y="1322"/>
                        </a:lnTo>
                        <a:lnTo>
                          <a:pt x="2720" y="1234"/>
                        </a:lnTo>
                        <a:lnTo>
                          <a:pt x="2704" y="1147"/>
                        </a:lnTo>
                        <a:lnTo>
                          <a:pt x="2680" y="1061"/>
                        </a:lnTo>
                        <a:lnTo>
                          <a:pt x="2652" y="975"/>
                        </a:lnTo>
                        <a:lnTo>
                          <a:pt x="2615" y="892"/>
                        </a:lnTo>
                        <a:lnTo>
                          <a:pt x="2573" y="808"/>
                        </a:lnTo>
                        <a:close/>
                        <a:moveTo>
                          <a:pt x="1436" y="138"/>
                        </a:moveTo>
                        <a:lnTo>
                          <a:pt x="1340" y="141"/>
                        </a:lnTo>
                        <a:lnTo>
                          <a:pt x="1247" y="153"/>
                        </a:lnTo>
                        <a:lnTo>
                          <a:pt x="1155" y="169"/>
                        </a:lnTo>
                        <a:lnTo>
                          <a:pt x="1065" y="192"/>
                        </a:lnTo>
                        <a:lnTo>
                          <a:pt x="976" y="222"/>
                        </a:lnTo>
                        <a:lnTo>
                          <a:pt x="892" y="258"/>
                        </a:lnTo>
                        <a:lnTo>
                          <a:pt x="811" y="300"/>
                        </a:lnTo>
                        <a:lnTo>
                          <a:pt x="732" y="347"/>
                        </a:lnTo>
                        <a:lnTo>
                          <a:pt x="657" y="399"/>
                        </a:lnTo>
                        <a:lnTo>
                          <a:pt x="586" y="457"/>
                        </a:lnTo>
                        <a:lnTo>
                          <a:pt x="519" y="519"/>
                        </a:lnTo>
                        <a:lnTo>
                          <a:pt x="457" y="585"/>
                        </a:lnTo>
                        <a:lnTo>
                          <a:pt x="399" y="656"/>
                        </a:lnTo>
                        <a:lnTo>
                          <a:pt x="346" y="732"/>
                        </a:lnTo>
                        <a:lnTo>
                          <a:pt x="298" y="812"/>
                        </a:lnTo>
                        <a:lnTo>
                          <a:pt x="256" y="894"/>
                        </a:lnTo>
                        <a:lnTo>
                          <a:pt x="220" y="981"/>
                        </a:lnTo>
                        <a:lnTo>
                          <a:pt x="190" y="1071"/>
                        </a:lnTo>
                        <a:lnTo>
                          <a:pt x="166" y="1163"/>
                        </a:lnTo>
                        <a:lnTo>
                          <a:pt x="421" y="1163"/>
                        </a:lnTo>
                        <a:lnTo>
                          <a:pt x="433" y="1125"/>
                        </a:lnTo>
                        <a:lnTo>
                          <a:pt x="452" y="1090"/>
                        </a:lnTo>
                        <a:lnTo>
                          <a:pt x="475" y="1057"/>
                        </a:lnTo>
                        <a:lnTo>
                          <a:pt x="503" y="1029"/>
                        </a:lnTo>
                        <a:lnTo>
                          <a:pt x="534" y="1005"/>
                        </a:lnTo>
                        <a:lnTo>
                          <a:pt x="568" y="985"/>
                        </a:lnTo>
                        <a:lnTo>
                          <a:pt x="605" y="971"/>
                        </a:lnTo>
                        <a:lnTo>
                          <a:pt x="645" y="961"/>
                        </a:lnTo>
                        <a:lnTo>
                          <a:pt x="685" y="959"/>
                        </a:lnTo>
                        <a:lnTo>
                          <a:pt x="730" y="963"/>
                        </a:lnTo>
                        <a:lnTo>
                          <a:pt x="772" y="973"/>
                        </a:lnTo>
                        <a:lnTo>
                          <a:pt x="811" y="990"/>
                        </a:lnTo>
                        <a:lnTo>
                          <a:pt x="847" y="1011"/>
                        </a:lnTo>
                        <a:lnTo>
                          <a:pt x="878" y="1039"/>
                        </a:lnTo>
                        <a:lnTo>
                          <a:pt x="905" y="1071"/>
                        </a:lnTo>
                        <a:lnTo>
                          <a:pt x="928" y="1107"/>
                        </a:lnTo>
                        <a:lnTo>
                          <a:pt x="944" y="1146"/>
                        </a:lnTo>
                        <a:lnTo>
                          <a:pt x="954" y="1188"/>
                        </a:lnTo>
                        <a:lnTo>
                          <a:pt x="958" y="1232"/>
                        </a:lnTo>
                        <a:lnTo>
                          <a:pt x="955" y="1268"/>
                        </a:lnTo>
                        <a:lnTo>
                          <a:pt x="948" y="1304"/>
                        </a:lnTo>
                        <a:lnTo>
                          <a:pt x="935" y="1338"/>
                        </a:lnTo>
                        <a:lnTo>
                          <a:pt x="919" y="1370"/>
                        </a:lnTo>
                        <a:lnTo>
                          <a:pt x="1231" y="1682"/>
                        </a:lnTo>
                        <a:lnTo>
                          <a:pt x="1268" y="1663"/>
                        </a:lnTo>
                        <a:lnTo>
                          <a:pt x="1307" y="1649"/>
                        </a:lnTo>
                        <a:lnTo>
                          <a:pt x="1348" y="1643"/>
                        </a:lnTo>
                        <a:lnTo>
                          <a:pt x="1389" y="1643"/>
                        </a:lnTo>
                        <a:lnTo>
                          <a:pt x="1430" y="1649"/>
                        </a:lnTo>
                        <a:lnTo>
                          <a:pt x="1469" y="1663"/>
                        </a:lnTo>
                        <a:lnTo>
                          <a:pt x="1506" y="1682"/>
                        </a:lnTo>
                        <a:lnTo>
                          <a:pt x="1955" y="1233"/>
                        </a:lnTo>
                        <a:lnTo>
                          <a:pt x="1937" y="1201"/>
                        </a:lnTo>
                        <a:lnTo>
                          <a:pt x="1926" y="1167"/>
                        </a:lnTo>
                        <a:lnTo>
                          <a:pt x="1919" y="1132"/>
                        </a:lnTo>
                        <a:lnTo>
                          <a:pt x="1916" y="1096"/>
                        </a:lnTo>
                        <a:lnTo>
                          <a:pt x="1919" y="1051"/>
                        </a:lnTo>
                        <a:lnTo>
                          <a:pt x="1930" y="1009"/>
                        </a:lnTo>
                        <a:lnTo>
                          <a:pt x="1946" y="970"/>
                        </a:lnTo>
                        <a:lnTo>
                          <a:pt x="1969" y="934"/>
                        </a:lnTo>
                        <a:lnTo>
                          <a:pt x="1996" y="902"/>
                        </a:lnTo>
                        <a:lnTo>
                          <a:pt x="2027" y="874"/>
                        </a:lnTo>
                        <a:lnTo>
                          <a:pt x="2063" y="853"/>
                        </a:lnTo>
                        <a:lnTo>
                          <a:pt x="2103" y="836"/>
                        </a:lnTo>
                        <a:lnTo>
                          <a:pt x="2146" y="826"/>
                        </a:lnTo>
                        <a:lnTo>
                          <a:pt x="2189" y="822"/>
                        </a:lnTo>
                        <a:lnTo>
                          <a:pt x="2225" y="824"/>
                        </a:lnTo>
                        <a:lnTo>
                          <a:pt x="2262" y="832"/>
                        </a:lnTo>
                        <a:lnTo>
                          <a:pt x="2295" y="844"/>
                        </a:lnTo>
                        <a:lnTo>
                          <a:pt x="2328" y="860"/>
                        </a:lnTo>
                        <a:lnTo>
                          <a:pt x="2498" y="690"/>
                        </a:lnTo>
                        <a:lnTo>
                          <a:pt x="2443" y="617"/>
                        </a:lnTo>
                        <a:lnTo>
                          <a:pt x="2385" y="550"/>
                        </a:lnTo>
                        <a:lnTo>
                          <a:pt x="2323" y="488"/>
                        </a:lnTo>
                        <a:lnTo>
                          <a:pt x="2255" y="429"/>
                        </a:lnTo>
                        <a:lnTo>
                          <a:pt x="2185" y="376"/>
                        </a:lnTo>
                        <a:lnTo>
                          <a:pt x="2112" y="327"/>
                        </a:lnTo>
                        <a:lnTo>
                          <a:pt x="2035" y="285"/>
                        </a:lnTo>
                        <a:lnTo>
                          <a:pt x="1956" y="246"/>
                        </a:lnTo>
                        <a:lnTo>
                          <a:pt x="1874" y="214"/>
                        </a:lnTo>
                        <a:lnTo>
                          <a:pt x="1789" y="187"/>
                        </a:lnTo>
                        <a:lnTo>
                          <a:pt x="1703" y="166"/>
                        </a:lnTo>
                        <a:lnTo>
                          <a:pt x="1616" y="150"/>
                        </a:lnTo>
                        <a:lnTo>
                          <a:pt x="1527" y="141"/>
                        </a:lnTo>
                        <a:lnTo>
                          <a:pt x="1436" y="138"/>
                        </a:lnTo>
                        <a:close/>
                        <a:moveTo>
                          <a:pt x="1436" y="0"/>
                        </a:moveTo>
                        <a:lnTo>
                          <a:pt x="1544" y="5"/>
                        </a:lnTo>
                        <a:lnTo>
                          <a:pt x="1650" y="17"/>
                        </a:lnTo>
                        <a:lnTo>
                          <a:pt x="1752" y="35"/>
                        </a:lnTo>
                        <a:lnTo>
                          <a:pt x="1851" y="63"/>
                        </a:lnTo>
                        <a:lnTo>
                          <a:pt x="1949" y="95"/>
                        </a:lnTo>
                        <a:lnTo>
                          <a:pt x="2042" y="135"/>
                        </a:lnTo>
                        <a:lnTo>
                          <a:pt x="2132" y="181"/>
                        </a:lnTo>
                        <a:lnTo>
                          <a:pt x="2219" y="234"/>
                        </a:lnTo>
                        <a:lnTo>
                          <a:pt x="2301" y="291"/>
                        </a:lnTo>
                        <a:lnTo>
                          <a:pt x="2379" y="354"/>
                        </a:lnTo>
                        <a:lnTo>
                          <a:pt x="2452" y="422"/>
                        </a:lnTo>
                        <a:lnTo>
                          <a:pt x="2521" y="495"/>
                        </a:lnTo>
                        <a:lnTo>
                          <a:pt x="2584" y="574"/>
                        </a:lnTo>
                        <a:lnTo>
                          <a:pt x="2642" y="656"/>
                        </a:lnTo>
                        <a:lnTo>
                          <a:pt x="2694" y="742"/>
                        </a:lnTo>
                        <a:lnTo>
                          <a:pt x="2740" y="832"/>
                        </a:lnTo>
                        <a:lnTo>
                          <a:pt x="2779" y="927"/>
                        </a:lnTo>
                        <a:lnTo>
                          <a:pt x="2812" y="1023"/>
                        </a:lnTo>
                        <a:lnTo>
                          <a:pt x="2839" y="1122"/>
                        </a:lnTo>
                        <a:lnTo>
                          <a:pt x="2857" y="1226"/>
                        </a:lnTo>
                        <a:lnTo>
                          <a:pt x="2870" y="1330"/>
                        </a:lnTo>
                        <a:lnTo>
                          <a:pt x="2874" y="1438"/>
                        </a:lnTo>
                        <a:lnTo>
                          <a:pt x="2870" y="1545"/>
                        </a:lnTo>
                        <a:lnTo>
                          <a:pt x="2857" y="1649"/>
                        </a:lnTo>
                        <a:lnTo>
                          <a:pt x="2839" y="1753"/>
                        </a:lnTo>
                        <a:lnTo>
                          <a:pt x="2812" y="1853"/>
                        </a:lnTo>
                        <a:lnTo>
                          <a:pt x="2780" y="1950"/>
                        </a:lnTo>
                        <a:lnTo>
                          <a:pt x="2740" y="2043"/>
                        </a:lnTo>
                        <a:lnTo>
                          <a:pt x="2694" y="2133"/>
                        </a:lnTo>
                        <a:lnTo>
                          <a:pt x="2642" y="2220"/>
                        </a:lnTo>
                        <a:lnTo>
                          <a:pt x="2584" y="2303"/>
                        </a:lnTo>
                        <a:lnTo>
                          <a:pt x="2521" y="2380"/>
                        </a:lnTo>
                        <a:lnTo>
                          <a:pt x="2452" y="2453"/>
                        </a:lnTo>
                        <a:lnTo>
                          <a:pt x="2380" y="2522"/>
                        </a:lnTo>
                        <a:lnTo>
                          <a:pt x="2301" y="2586"/>
                        </a:lnTo>
                        <a:lnTo>
                          <a:pt x="2219" y="2643"/>
                        </a:lnTo>
                        <a:lnTo>
                          <a:pt x="2133" y="2695"/>
                        </a:lnTo>
                        <a:lnTo>
                          <a:pt x="2042" y="2741"/>
                        </a:lnTo>
                        <a:lnTo>
                          <a:pt x="1949" y="2780"/>
                        </a:lnTo>
                        <a:lnTo>
                          <a:pt x="1851" y="2814"/>
                        </a:lnTo>
                        <a:lnTo>
                          <a:pt x="1752" y="2840"/>
                        </a:lnTo>
                        <a:lnTo>
                          <a:pt x="1650" y="2859"/>
                        </a:lnTo>
                        <a:lnTo>
                          <a:pt x="1544" y="2870"/>
                        </a:lnTo>
                        <a:lnTo>
                          <a:pt x="1436" y="2875"/>
                        </a:lnTo>
                        <a:lnTo>
                          <a:pt x="1329" y="2870"/>
                        </a:lnTo>
                        <a:lnTo>
                          <a:pt x="1224" y="2859"/>
                        </a:lnTo>
                        <a:lnTo>
                          <a:pt x="1122" y="2840"/>
                        </a:lnTo>
                        <a:lnTo>
                          <a:pt x="1023" y="2814"/>
                        </a:lnTo>
                        <a:lnTo>
                          <a:pt x="925" y="2780"/>
                        </a:lnTo>
                        <a:lnTo>
                          <a:pt x="831" y="2741"/>
                        </a:lnTo>
                        <a:lnTo>
                          <a:pt x="741" y="2695"/>
                        </a:lnTo>
                        <a:lnTo>
                          <a:pt x="655" y="2643"/>
                        </a:lnTo>
                        <a:lnTo>
                          <a:pt x="573" y="2586"/>
                        </a:lnTo>
                        <a:lnTo>
                          <a:pt x="494" y="2522"/>
                        </a:lnTo>
                        <a:lnTo>
                          <a:pt x="421" y="2453"/>
                        </a:lnTo>
                        <a:lnTo>
                          <a:pt x="353" y="2380"/>
                        </a:lnTo>
                        <a:lnTo>
                          <a:pt x="290" y="2303"/>
                        </a:lnTo>
                        <a:lnTo>
                          <a:pt x="231" y="2220"/>
                        </a:lnTo>
                        <a:lnTo>
                          <a:pt x="180" y="2133"/>
                        </a:lnTo>
                        <a:lnTo>
                          <a:pt x="134" y="2043"/>
                        </a:lnTo>
                        <a:lnTo>
                          <a:pt x="94" y="1950"/>
                        </a:lnTo>
                        <a:lnTo>
                          <a:pt x="62" y="1853"/>
                        </a:lnTo>
                        <a:lnTo>
                          <a:pt x="35" y="1753"/>
                        </a:lnTo>
                        <a:lnTo>
                          <a:pt x="15" y="1649"/>
                        </a:lnTo>
                        <a:lnTo>
                          <a:pt x="4" y="1545"/>
                        </a:lnTo>
                        <a:lnTo>
                          <a:pt x="0" y="1438"/>
                        </a:lnTo>
                        <a:lnTo>
                          <a:pt x="4" y="1330"/>
                        </a:lnTo>
                        <a:lnTo>
                          <a:pt x="15" y="1226"/>
                        </a:lnTo>
                        <a:lnTo>
                          <a:pt x="35" y="1122"/>
                        </a:lnTo>
                        <a:lnTo>
                          <a:pt x="62" y="1023"/>
                        </a:lnTo>
                        <a:lnTo>
                          <a:pt x="94" y="925"/>
                        </a:lnTo>
                        <a:lnTo>
                          <a:pt x="134" y="832"/>
                        </a:lnTo>
                        <a:lnTo>
                          <a:pt x="180" y="742"/>
                        </a:lnTo>
                        <a:lnTo>
                          <a:pt x="231" y="655"/>
                        </a:lnTo>
                        <a:lnTo>
                          <a:pt x="290" y="573"/>
                        </a:lnTo>
                        <a:lnTo>
                          <a:pt x="353" y="495"/>
                        </a:lnTo>
                        <a:lnTo>
                          <a:pt x="421" y="422"/>
                        </a:lnTo>
                        <a:lnTo>
                          <a:pt x="494" y="353"/>
                        </a:lnTo>
                        <a:lnTo>
                          <a:pt x="573" y="290"/>
                        </a:lnTo>
                        <a:lnTo>
                          <a:pt x="655" y="232"/>
                        </a:lnTo>
                        <a:lnTo>
                          <a:pt x="741" y="180"/>
                        </a:lnTo>
                        <a:lnTo>
                          <a:pt x="831" y="135"/>
                        </a:lnTo>
                        <a:lnTo>
                          <a:pt x="925" y="95"/>
                        </a:lnTo>
                        <a:lnTo>
                          <a:pt x="1023" y="62"/>
                        </a:lnTo>
                        <a:lnTo>
                          <a:pt x="1122" y="35"/>
                        </a:lnTo>
                        <a:lnTo>
                          <a:pt x="1224" y="17"/>
                        </a:lnTo>
                        <a:lnTo>
                          <a:pt x="1329" y="5"/>
                        </a:lnTo>
                        <a:lnTo>
                          <a:pt x="1436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72" name="Freeform 8"/>
                  <p:cNvSpPr>
                    <a:spLocks noEditPoints="1"/>
                  </p:cNvSpPr>
                  <p:nvPr/>
                </p:nvSpPr>
                <p:spPr bwMode="auto">
                  <a:xfrm>
                    <a:off x="5554" y="-2214"/>
                    <a:ext cx="1026" cy="1026"/>
                  </a:xfrm>
                  <a:custGeom>
                    <a:avLst/>
                    <a:gdLst>
                      <a:gd name="T0" fmla="*/ 3652 w 4106"/>
                      <a:gd name="T1" fmla="*/ 3948 h 4105"/>
                      <a:gd name="T2" fmla="*/ 3851 w 4106"/>
                      <a:gd name="T3" fmla="*/ 3945 h 4105"/>
                      <a:gd name="T4" fmla="*/ 3969 w 4106"/>
                      <a:gd name="T5" fmla="*/ 3780 h 4105"/>
                      <a:gd name="T6" fmla="*/ 3904 w 4106"/>
                      <a:gd name="T7" fmla="*/ 3589 h 4105"/>
                      <a:gd name="T8" fmla="*/ 2960 w 4106"/>
                      <a:gd name="T9" fmla="*/ 2877 h 4105"/>
                      <a:gd name="T10" fmla="*/ 2782 w 4106"/>
                      <a:gd name="T11" fmla="*/ 3043 h 4105"/>
                      <a:gd name="T12" fmla="*/ 3390 w 4106"/>
                      <a:gd name="T13" fmla="*/ 277 h 4105"/>
                      <a:gd name="T14" fmla="*/ 3286 w 4106"/>
                      <a:gd name="T15" fmla="*/ 411 h 4105"/>
                      <a:gd name="T16" fmla="*/ 3390 w 4106"/>
                      <a:gd name="T17" fmla="*/ 544 h 4105"/>
                      <a:gd name="T18" fmla="*/ 3545 w 4106"/>
                      <a:gd name="T19" fmla="*/ 470 h 4105"/>
                      <a:gd name="T20" fmla="*/ 3507 w 4106"/>
                      <a:gd name="T21" fmla="*/ 305 h 4105"/>
                      <a:gd name="T22" fmla="*/ 1533 w 4106"/>
                      <a:gd name="T23" fmla="*/ 141 h 4105"/>
                      <a:gd name="T24" fmla="*/ 968 w 4106"/>
                      <a:gd name="T25" fmla="*/ 317 h 4105"/>
                      <a:gd name="T26" fmla="*/ 496 w 4106"/>
                      <a:gd name="T27" fmla="*/ 702 h 4105"/>
                      <a:gd name="T28" fmla="*/ 213 w 4106"/>
                      <a:gd name="T29" fmla="*/ 1215 h 4105"/>
                      <a:gd name="T30" fmla="*/ 136 w 4106"/>
                      <a:gd name="T31" fmla="*/ 1788 h 4105"/>
                      <a:gd name="T32" fmla="*/ 274 w 4106"/>
                      <a:gd name="T33" fmla="*/ 2359 h 4105"/>
                      <a:gd name="T34" fmla="*/ 628 w 4106"/>
                      <a:gd name="T35" fmla="*/ 2856 h 4105"/>
                      <a:gd name="T36" fmla="*/ 1124 w 4106"/>
                      <a:gd name="T37" fmla="*/ 3171 h 4105"/>
                      <a:gd name="T38" fmla="*/ 1691 w 4106"/>
                      <a:gd name="T39" fmla="*/ 3284 h 4105"/>
                      <a:gd name="T40" fmla="*/ 2267 w 4106"/>
                      <a:gd name="T41" fmla="*/ 3183 h 4105"/>
                      <a:gd name="T42" fmla="*/ 2713 w 4106"/>
                      <a:gd name="T43" fmla="*/ 2923 h 4105"/>
                      <a:gd name="T44" fmla="*/ 2959 w 4106"/>
                      <a:gd name="T45" fmla="*/ 2669 h 4105"/>
                      <a:gd name="T46" fmla="*/ 3220 w 4106"/>
                      <a:gd name="T47" fmla="*/ 2159 h 4105"/>
                      <a:gd name="T48" fmla="*/ 3278 w 4106"/>
                      <a:gd name="T49" fmla="*/ 1556 h 4105"/>
                      <a:gd name="T50" fmla="*/ 3102 w 4106"/>
                      <a:gd name="T51" fmla="*/ 971 h 4105"/>
                      <a:gd name="T52" fmla="*/ 2715 w 4106"/>
                      <a:gd name="T53" fmla="*/ 494 h 4105"/>
                      <a:gd name="T54" fmla="*/ 2204 w 4106"/>
                      <a:gd name="T55" fmla="*/ 211 h 4105"/>
                      <a:gd name="T56" fmla="*/ 1731 w 4106"/>
                      <a:gd name="T57" fmla="*/ 0 h 4105"/>
                      <a:gd name="T58" fmla="*/ 2325 w 4106"/>
                      <a:gd name="T59" fmla="*/ 114 h 4105"/>
                      <a:gd name="T60" fmla="*/ 2849 w 4106"/>
                      <a:gd name="T61" fmla="*/ 434 h 4105"/>
                      <a:gd name="T62" fmla="*/ 3158 w 4106"/>
                      <a:gd name="T63" fmla="*/ 483 h 4105"/>
                      <a:gd name="T64" fmla="*/ 3201 w 4106"/>
                      <a:gd name="T65" fmla="*/ 250 h 4105"/>
                      <a:gd name="T66" fmla="*/ 3423 w 4106"/>
                      <a:gd name="T67" fmla="*/ 138 h 4105"/>
                      <a:gd name="T68" fmla="*/ 3631 w 4106"/>
                      <a:gd name="T69" fmla="*/ 236 h 4105"/>
                      <a:gd name="T70" fmla="*/ 3686 w 4106"/>
                      <a:gd name="T71" fmla="*/ 479 h 4105"/>
                      <a:gd name="T72" fmla="*/ 3539 w 4106"/>
                      <a:gd name="T73" fmla="*/ 657 h 4105"/>
                      <a:gd name="T74" fmla="*/ 3317 w 4106"/>
                      <a:gd name="T75" fmla="*/ 662 h 4105"/>
                      <a:gd name="T76" fmla="*/ 3337 w 4106"/>
                      <a:gd name="T77" fmla="*/ 1180 h 4105"/>
                      <a:gd name="T78" fmla="*/ 3419 w 4106"/>
                      <a:gd name="T79" fmla="*/ 1818 h 4105"/>
                      <a:gd name="T80" fmla="*/ 3256 w 4106"/>
                      <a:gd name="T81" fmla="*/ 2445 h 4105"/>
                      <a:gd name="T82" fmla="*/ 4033 w 4106"/>
                      <a:gd name="T83" fmla="*/ 3529 h 4105"/>
                      <a:gd name="T84" fmla="*/ 4103 w 4106"/>
                      <a:gd name="T85" fmla="*/ 3792 h 4105"/>
                      <a:gd name="T86" fmla="*/ 3965 w 4106"/>
                      <a:gd name="T87" fmla="*/ 4031 h 4105"/>
                      <a:gd name="T88" fmla="*/ 3748 w 4106"/>
                      <a:gd name="T89" fmla="*/ 4105 h 4105"/>
                      <a:gd name="T90" fmla="*/ 3494 w 4106"/>
                      <a:gd name="T91" fmla="*/ 4000 h 4105"/>
                      <a:gd name="T92" fmla="*/ 2361 w 4106"/>
                      <a:gd name="T93" fmla="*/ 3292 h 4105"/>
                      <a:gd name="T94" fmla="*/ 1769 w 4106"/>
                      <a:gd name="T95" fmla="*/ 3419 h 4105"/>
                      <a:gd name="T96" fmla="*/ 1178 w 4106"/>
                      <a:gd name="T97" fmla="*/ 3336 h 4105"/>
                      <a:gd name="T98" fmla="*/ 646 w 4106"/>
                      <a:gd name="T99" fmla="*/ 3049 h 4105"/>
                      <a:gd name="T100" fmla="*/ 233 w 4106"/>
                      <a:gd name="T101" fmla="*/ 2573 h 4105"/>
                      <a:gd name="T102" fmla="*/ 24 w 4106"/>
                      <a:gd name="T103" fmla="*/ 1992 h 4105"/>
                      <a:gd name="T104" fmla="*/ 31 w 4106"/>
                      <a:gd name="T105" fmla="*/ 1388 h 4105"/>
                      <a:gd name="T106" fmla="*/ 249 w 4106"/>
                      <a:gd name="T107" fmla="*/ 822 h 4105"/>
                      <a:gd name="T108" fmla="*/ 669 w 4106"/>
                      <a:gd name="T109" fmla="*/ 353 h 4105"/>
                      <a:gd name="T110" fmla="*/ 1229 w 4106"/>
                      <a:gd name="T111" fmla="*/ 69 h 4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4106" h="4105">
                        <a:moveTo>
                          <a:pt x="3354" y="3039"/>
                        </a:moveTo>
                        <a:lnTo>
                          <a:pt x="3040" y="3352"/>
                        </a:lnTo>
                        <a:lnTo>
                          <a:pt x="3591" y="3903"/>
                        </a:lnTo>
                        <a:lnTo>
                          <a:pt x="3595" y="3907"/>
                        </a:lnTo>
                        <a:lnTo>
                          <a:pt x="3622" y="3929"/>
                        </a:lnTo>
                        <a:lnTo>
                          <a:pt x="3652" y="3948"/>
                        </a:lnTo>
                        <a:lnTo>
                          <a:pt x="3684" y="3960"/>
                        </a:lnTo>
                        <a:lnTo>
                          <a:pt x="3718" y="3968"/>
                        </a:lnTo>
                        <a:lnTo>
                          <a:pt x="3752" y="3970"/>
                        </a:lnTo>
                        <a:lnTo>
                          <a:pt x="3785" y="3967"/>
                        </a:lnTo>
                        <a:lnTo>
                          <a:pt x="3819" y="3959"/>
                        </a:lnTo>
                        <a:lnTo>
                          <a:pt x="3851" y="3945"/>
                        </a:lnTo>
                        <a:lnTo>
                          <a:pt x="3880" y="3927"/>
                        </a:lnTo>
                        <a:lnTo>
                          <a:pt x="3908" y="3903"/>
                        </a:lnTo>
                        <a:lnTo>
                          <a:pt x="3931" y="3876"/>
                        </a:lnTo>
                        <a:lnTo>
                          <a:pt x="3949" y="3846"/>
                        </a:lnTo>
                        <a:lnTo>
                          <a:pt x="3961" y="3813"/>
                        </a:lnTo>
                        <a:lnTo>
                          <a:pt x="3969" y="3780"/>
                        </a:lnTo>
                        <a:lnTo>
                          <a:pt x="3971" y="3746"/>
                        </a:lnTo>
                        <a:lnTo>
                          <a:pt x="3969" y="3711"/>
                        </a:lnTo>
                        <a:lnTo>
                          <a:pt x="3960" y="3679"/>
                        </a:lnTo>
                        <a:lnTo>
                          <a:pt x="3946" y="3646"/>
                        </a:lnTo>
                        <a:lnTo>
                          <a:pt x="3928" y="3616"/>
                        </a:lnTo>
                        <a:lnTo>
                          <a:pt x="3904" y="3589"/>
                        </a:lnTo>
                        <a:lnTo>
                          <a:pt x="3354" y="3039"/>
                        </a:lnTo>
                        <a:close/>
                        <a:moveTo>
                          <a:pt x="3067" y="2753"/>
                        </a:moveTo>
                        <a:lnTo>
                          <a:pt x="3045" y="2781"/>
                        </a:lnTo>
                        <a:lnTo>
                          <a:pt x="3019" y="2811"/>
                        </a:lnTo>
                        <a:lnTo>
                          <a:pt x="2981" y="2856"/>
                        </a:lnTo>
                        <a:lnTo>
                          <a:pt x="2960" y="2877"/>
                        </a:lnTo>
                        <a:lnTo>
                          <a:pt x="2920" y="2920"/>
                        </a:lnTo>
                        <a:lnTo>
                          <a:pt x="2879" y="2960"/>
                        </a:lnTo>
                        <a:lnTo>
                          <a:pt x="2857" y="2979"/>
                        </a:lnTo>
                        <a:lnTo>
                          <a:pt x="2813" y="3018"/>
                        </a:lnTo>
                        <a:lnTo>
                          <a:pt x="2797" y="3031"/>
                        </a:lnTo>
                        <a:lnTo>
                          <a:pt x="2782" y="3043"/>
                        </a:lnTo>
                        <a:lnTo>
                          <a:pt x="2753" y="3067"/>
                        </a:lnTo>
                        <a:lnTo>
                          <a:pt x="2943" y="3256"/>
                        </a:lnTo>
                        <a:lnTo>
                          <a:pt x="3257" y="2942"/>
                        </a:lnTo>
                        <a:lnTo>
                          <a:pt x="3067" y="2753"/>
                        </a:lnTo>
                        <a:close/>
                        <a:moveTo>
                          <a:pt x="3423" y="273"/>
                        </a:moveTo>
                        <a:lnTo>
                          <a:pt x="3390" y="277"/>
                        </a:lnTo>
                        <a:lnTo>
                          <a:pt x="3362" y="288"/>
                        </a:lnTo>
                        <a:lnTo>
                          <a:pt x="3337" y="305"/>
                        </a:lnTo>
                        <a:lnTo>
                          <a:pt x="3316" y="326"/>
                        </a:lnTo>
                        <a:lnTo>
                          <a:pt x="3299" y="351"/>
                        </a:lnTo>
                        <a:lnTo>
                          <a:pt x="3289" y="379"/>
                        </a:lnTo>
                        <a:lnTo>
                          <a:pt x="3286" y="411"/>
                        </a:lnTo>
                        <a:lnTo>
                          <a:pt x="3289" y="442"/>
                        </a:lnTo>
                        <a:lnTo>
                          <a:pt x="3299" y="470"/>
                        </a:lnTo>
                        <a:lnTo>
                          <a:pt x="3316" y="497"/>
                        </a:lnTo>
                        <a:lnTo>
                          <a:pt x="3337" y="518"/>
                        </a:lnTo>
                        <a:lnTo>
                          <a:pt x="3362" y="534"/>
                        </a:lnTo>
                        <a:lnTo>
                          <a:pt x="3390" y="544"/>
                        </a:lnTo>
                        <a:lnTo>
                          <a:pt x="3423" y="548"/>
                        </a:lnTo>
                        <a:lnTo>
                          <a:pt x="3454" y="544"/>
                        </a:lnTo>
                        <a:lnTo>
                          <a:pt x="3483" y="534"/>
                        </a:lnTo>
                        <a:lnTo>
                          <a:pt x="3507" y="518"/>
                        </a:lnTo>
                        <a:lnTo>
                          <a:pt x="3529" y="497"/>
                        </a:lnTo>
                        <a:lnTo>
                          <a:pt x="3545" y="470"/>
                        </a:lnTo>
                        <a:lnTo>
                          <a:pt x="3555" y="442"/>
                        </a:lnTo>
                        <a:lnTo>
                          <a:pt x="3559" y="411"/>
                        </a:lnTo>
                        <a:lnTo>
                          <a:pt x="3555" y="379"/>
                        </a:lnTo>
                        <a:lnTo>
                          <a:pt x="3545" y="351"/>
                        </a:lnTo>
                        <a:lnTo>
                          <a:pt x="3529" y="326"/>
                        </a:lnTo>
                        <a:lnTo>
                          <a:pt x="3507" y="305"/>
                        </a:lnTo>
                        <a:lnTo>
                          <a:pt x="3483" y="288"/>
                        </a:lnTo>
                        <a:lnTo>
                          <a:pt x="3454" y="277"/>
                        </a:lnTo>
                        <a:lnTo>
                          <a:pt x="3423" y="273"/>
                        </a:lnTo>
                        <a:close/>
                        <a:moveTo>
                          <a:pt x="1728" y="133"/>
                        </a:moveTo>
                        <a:lnTo>
                          <a:pt x="1630" y="134"/>
                        </a:lnTo>
                        <a:lnTo>
                          <a:pt x="1533" y="141"/>
                        </a:lnTo>
                        <a:lnTo>
                          <a:pt x="1437" y="156"/>
                        </a:lnTo>
                        <a:lnTo>
                          <a:pt x="1340" y="175"/>
                        </a:lnTo>
                        <a:lnTo>
                          <a:pt x="1245" y="201"/>
                        </a:lnTo>
                        <a:lnTo>
                          <a:pt x="1152" y="234"/>
                        </a:lnTo>
                        <a:lnTo>
                          <a:pt x="1059" y="272"/>
                        </a:lnTo>
                        <a:lnTo>
                          <a:pt x="968" y="317"/>
                        </a:lnTo>
                        <a:lnTo>
                          <a:pt x="880" y="368"/>
                        </a:lnTo>
                        <a:lnTo>
                          <a:pt x="793" y="426"/>
                        </a:lnTo>
                        <a:lnTo>
                          <a:pt x="710" y="489"/>
                        </a:lnTo>
                        <a:lnTo>
                          <a:pt x="634" y="556"/>
                        </a:lnTo>
                        <a:lnTo>
                          <a:pt x="562" y="627"/>
                        </a:lnTo>
                        <a:lnTo>
                          <a:pt x="496" y="702"/>
                        </a:lnTo>
                        <a:lnTo>
                          <a:pt x="435" y="781"/>
                        </a:lnTo>
                        <a:lnTo>
                          <a:pt x="379" y="862"/>
                        </a:lnTo>
                        <a:lnTo>
                          <a:pt x="329" y="947"/>
                        </a:lnTo>
                        <a:lnTo>
                          <a:pt x="284" y="1034"/>
                        </a:lnTo>
                        <a:lnTo>
                          <a:pt x="246" y="1124"/>
                        </a:lnTo>
                        <a:lnTo>
                          <a:pt x="213" y="1215"/>
                        </a:lnTo>
                        <a:lnTo>
                          <a:pt x="186" y="1307"/>
                        </a:lnTo>
                        <a:lnTo>
                          <a:pt x="163" y="1401"/>
                        </a:lnTo>
                        <a:lnTo>
                          <a:pt x="147" y="1497"/>
                        </a:lnTo>
                        <a:lnTo>
                          <a:pt x="137" y="1593"/>
                        </a:lnTo>
                        <a:lnTo>
                          <a:pt x="133" y="1691"/>
                        </a:lnTo>
                        <a:lnTo>
                          <a:pt x="136" y="1788"/>
                        </a:lnTo>
                        <a:lnTo>
                          <a:pt x="143" y="1884"/>
                        </a:lnTo>
                        <a:lnTo>
                          <a:pt x="157" y="1981"/>
                        </a:lnTo>
                        <a:lnTo>
                          <a:pt x="177" y="2077"/>
                        </a:lnTo>
                        <a:lnTo>
                          <a:pt x="203" y="2172"/>
                        </a:lnTo>
                        <a:lnTo>
                          <a:pt x="236" y="2267"/>
                        </a:lnTo>
                        <a:lnTo>
                          <a:pt x="274" y="2359"/>
                        </a:lnTo>
                        <a:lnTo>
                          <a:pt x="318" y="2450"/>
                        </a:lnTo>
                        <a:lnTo>
                          <a:pt x="370" y="2538"/>
                        </a:lnTo>
                        <a:lnTo>
                          <a:pt x="428" y="2624"/>
                        </a:lnTo>
                        <a:lnTo>
                          <a:pt x="490" y="2706"/>
                        </a:lnTo>
                        <a:lnTo>
                          <a:pt x="557" y="2784"/>
                        </a:lnTo>
                        <a:lnTo>
                          <a:pt x="628" y="2856"/>
                        </a:lnTo>
                        <a:lnTo>
                          <a:pt x="703" y="2922"/>
                        </a:lnTo>
                        <a:lnTo>
                          <a:pt x="782" y="2983"/>
                        </a:lnTo>
                        <a:lnTo>
                          <a:pt x="864" y="3038"/>
                        </a:lnTo>
                        <a:lnTo>
                          <a:pt x="949" y="3088"/>
                        </a:lnTo>
                        <a:lnTo>
                          <a:pt x="1035" y="3133"/>
                        </a:lnTo>
                        <a:lnTo>
                          <a:pt x="1124" y="3171"/>
                        </a:lnTo>
                        <a:lnTo>
                          <a:pt x="1215" y="3205"/>
                        </a:lnTo>
                        <a:lnTo>
                          <a:pt x="1309" y="3232"/>
                        </a:lnTo>
                        <a:lnTo>
                          <a:pt x="1402" y="3254"/>
                        </a:lnTo>
                        <a:lnTo>
                          <a:pt x="1498" y="3270"/>
                        </a:lnTo>
                        <a:lnTo>
                          <a:pt x="1594" y="3280"/>
                        </a:lnTo>
                        <a:lnTo>
                          <a:pt x="1691" y="3284"/>
                        </a:lnTo>
                        <a:lnTo>
                          <a:pt x="1789" y="3282"/>
                        </a:lnTo>
                        <a:lnTo>
                          <a:pt x="1886" y="3275"/>
                        </a:lnTo>
                        <a:lnTo>
                          <a:pt x="1982" y="3261"/>
                        </a:lnTo>
                        <a:lnTo>
                          <a:pt x="2078" y="3241"/>
                        </a:lnTo>
                        <a:lnTo>
                          <a:pt x="2174" y="3215"/>
                        </a:lnTo>
                        <a:lnTo>
                          <a:pt x="2267" y="3183"/>
                        </a:lnTo>
                        <a:lnTo>
                          <a:pt x="2360" y="3144"/>
                        </a:lnTo>
                        <a:lnTo>
                          <a:pt x="2450" y="3099"/>
                        </a:lnTo>
                        <a:lnTo>
                          <a:pt x="2539" y="3048"/>
                        </a:lnTo>
                        <a:lnTo>
                          <a:pt x="2625" y="2991"/>
                        </a:lnTo>
                        <a:lnTo>
                          <a:pt x="2670" y="2957"/>
                        </a:lnTo>
                        <a:lnTo>
                          <a:pt x="2713" y="2923"/>
                        </a:lnTo>
                        <a:lnTo>
                          <a:pt x="2738" y="2902"/>
                        </a:lnTo>
                        <a:lnTo>
                          <a:pt x="2808" y="2837"/>
                        </a:lnTo>
                        <a:lnTo>
                          <a:pt x="2838" y="2807"/>
                        </a:lnTo>
                        <a:lnTo>
                          <a:pt x="2903" y="2736"/>
                        </a:lnTo>
                        <a:lnTo>
                          <a:pt x="2924" y="2713"/>
                        </a:lnTo>
                        <a:lnTo>
                          <a:pt x="2959" y="2669"/>
                        </a:lnTo>
                        <a:lnTo>
                          <a:pt x="2991" y="2624"/>
                        </a:lnTo>
                        <a:lnTo>
                          <a:pt x="3050" y="2536"/>
                        </a:lnTo>
                        <a:lnTo>
                          <a:pt x="3102" y="2446"/>
                        </a:lnTo>
                        <a:lnTo>
                          <a:pt x="3147" y="2353"/>
                        </a:lnTo>
                        <a:lnTo>
                          <a:pt x="3187" y="2257"/>
                        </a:lnTo>
                        <a:lnTo>
                          <a:pt x="3220" y="2159"/>
                        </a:lnTo>
                        <a:lnTo>
                          <a:pt x="3246" y="2061"/>
                        </a:lnTo>
                        <a:lnTo>
                          <a:pt x="3264" y="1961"/>
                        </a:lnTo>
                        <a:lnTo>
                          <a:pt x="3278" y="1860"/>
                        </a:lnTo>
                        <a:lnTo>
                          <a:pt x="3284" y="1759"/>
                        </a:lnTo>
                        <a:lnTo>
                          <a:pt x="3284" y="1657"/>
                        </a:lnTo>
                        <a:lnTo>
                          <a:pt x="3278" y="1556"/>
                        </a:lnTo>
                        <a:lnTo>
                          <a:pt x="3264" y="1455"/>
                        </a:lnTo>
                        <a:lnTo>
                          <a:pt x="3246" y="1355"/>
                        </a:lnTo>
                        <a:lnTo>
                          <a:pt x="3220" y="1257"/>
                        </a:lnTo>
                        <a:lnTo>
                          <a:pt x="3187" y="1160"/>
                        </a:lnTo>
                        <a:lnTo>
                          <a:pt x="3147" y="1064"/>
                        </a:lnTo>
                        <a:lnTo>
                          <a:pt x="3102" y="971"/>
                        </a:lnTo>
                        <a:lnTo>
                          <a:pt x="3050" y="880"/>
                        </a:lnTo>
                        <a:lnTo>
                          <a:pt x="2991" y="792"/>
                        </a:lnTo>
                        <a:lnTo>
                          <a:pt x="2929" y="710"/>
                        </a:lnTo>
                        <a:lnTo>
                          <a:pt x="2862" y="632"/>
                        </a:lnTo>
                        <a:lnTo>
                          <a:pt x="2791" y="561"/>
                        </a:lnTo>
                        <a:lnTo>
                          <a:pt x="2715" y="494"/>
                        </a:lnTo>
                        <a:lnTo>
                          <a:pt x="2636" y="433"/>
                        </a:lnTo>
                        <a:lnTo>
                          <a:pt x="2555" y="378"/>
                        </a:lnTo>
                        <a:lnTo>
                          <a:pt x="2470" y="328"/>
                        </a:lnTo>
                        <a:lnTo>
                          <a:pt x="2383" y="283"/>
                        </a:lnTo>
                        <a:lnTo>
                          <a:pt x="2295" y="245"/>
                        </a:lnTo>
                        <a:lnTo>
                          <a:pt x="2204" y="211"/>
                        </a:lnTo>
                        <a:lnTo>
                          <a:pt x="2110" y="184"/>
                        </a:lnTo>
                        <a:lnTo>
                          <a:pt x="2015" y="163"/>
                        </a:lnTo>
                        <a:lnTo>
                          <a:pt x="1921" y="146"/>
                        </a:lnTo>
                        <a:lnTo>
                          <a:pt x="1825" y="136"/>
                        </a:lnTo>
                        <a:lnTo>
                          <a:pt x="1728" y="133"/>
                        </a:lnTo>
                        <a:close/>
                        <a:moveTo>
                          <a:pt x="1731" y="0"/>
                        </a:moveTo>
                        <a:lnTo>
                          <a:pt x="1832" y="4"/>
                        </a:lnTo>
                        <a:lnTo>
                          <a:pt x="1933" y="14"/>
                        </a:lnTo>
                        <a:lnTo>
                          <a:pt x="2033" y="30"/>
                        </a:lnTo>
                        <a:lnTo>
                          <a:pt x="2131" y="53"/>
                        </a:lnTo>
                        <a:lnTo>
                          <a:pt x="2229" y="80"/>
                        </a:lnTo>
                        <a:lnTo>
                          <a:pt x="2325" y="114"/>
                        </a:lnTo>
                        <a:lnTo>
                          <a:pt x="2418" y="154"/>
                        </a:lnTo>
                        <a:lnTo>
                          <a:pt x="2510" y="199"/>
                        </a:lnTo>
                        <a:lnTo>
                          <a:pt x="2599" y="249"/>
                        </a:lnTo>
                        <a:lnTo>
                          <a:pt x="2686" y="305"/>
                        </a:lnTo>
                        <a:lnTo>
                          <a:pt x="2770" y="367"/>
                        </a:lnTo>
                        <a:lnTo>
                          <a:pt x="2849" y="434"/>
                        </a:lnTo>
                        <a:lnTo>
                          <a:pt x="2925" y="507"/>
                        </a:lnTo>
                        <a:lnTo>
                          <a:pt x="2999" y="585"/>
                        </a:lnTo>
                        <a:lnTo>
                          <a:pt x="3067" y="669"/>
                        </a:lnTo>
                        <a:lnTo>
                          <a:pt x="3187" y="549"/>
                        </a:lnTo>
                        <a:lnTo>
                          <a:pt x="3171" y="517"/>
                        </a:lnTo>
                        <a:lnTo>
                          <a:pt x="3158" y="483"/>
                        </a:lnTo>
                        <a:lnTo>
                          <a:pt x="3151" y="447"/>
                        </a:lnTo>
                        <a:lnTo>
                          <a:pt x="3149" y="411"/>
                        </a:lnTo>
                        <a:lnTo>
                          <a:pt x="3152" y="367"/>
                        </a:lnTo>
                        <a:lnTo>
                          <a:pt x="3162" y="325"/>
                        </a:lnTo>
                        <a:lnTo>
                          <a:pt x="3178" y="285"/>
                        </a:lnTo>
                        <a:lnTo>
                          <a:pt x="3201" y="250"/>
                        </a:lnTo>
                        <a:lnTo>
                          <a:pt x="3228" y="217"/>
                        </a:lnTo>
                        <a:lnTo>
                          <a:pt x="3261" y="190"/>
                        </a:lnTo>
                        <a:lnTo>
                          <a:pt x="3297" y="168"/>
                        </a:lnTo>
                        <a:lnTo>
                          <a:pt x="3335" y="151"/>
                        </a:lnTo>
                        <a:lnTo>
                          <a:pt x="3378" y="141"/>
                        </a:lnTo>
                        <a:lnTo>
                          <a:pt x="3423" y="138"/>
                        </a:lnTo>
                        <a:lnTo>
                          <a:pt x="3463" y="140"/>
                        </a:lnTo>
                        <a:lnTo>
                          <a:pt x="3502" y="149"/>
                        </a:lnTo>
                        <a:lnTo>
                          <a:pt x="3539" y="164"/>
                        </a:lnTo>
                        <a:lnTo>
                          <a:pt x="3574" y="184"/>
                        </a:lnTo>
                        <a:lnTo>
                          <a:pt x="3605" y="207"/>
                        </a:lnTo>
                        <a:lnTo>
                          <a:pt x="3631" y="236"/>
                        </a:lnTo>
                        <a:lnTo>
                          <a:pt x="3655" y="268"/>
                        </a:lnTo>
                        <a:lnTo>
                          <a:pt x="3673" y="303"/>
                        </a:lnTo>
                        <a:lnTo>
                          <a:pt x="3686" y="342"/>
                        </a:lnTo>
                        <a:lnTo>
                          <a:pt x="4106" y="342"/>
                        </a:lnTo>
                        <a:lnTo>
                          <a:pt x="4106" y="479"/>
                        </a:lnTo>
                        <a:lnTo>
                          <a:pt x="3686" y="479"/>
                        </a:lnTo>
                        <a:lnTo>
                          <a:pt x="3673" y="518"/>
                        </a:lnTo>
                        <a:lnTo>
                          <a:pt x="3655" y="554"/>
                        </a:lnTo>
                        <a:lnTo>
                          <a:pt x="3631" y="586"/>
                        </a:lnTo>
                        <a:lnTo>
                          <a:pt x="3605" y="614"/>
                        </a:lnTo>
                        <a:lnTo>
                          <a:pt x="3574" y="639"/>
                        </a:lnTo>
                        <a:lnTo>
                          <a:pt x="3539" y="657"/>
                        </a:lnTo>
                        <a:lnTo>
                          <a:pt x="3502" y="672"/>
                        </a:lnTo>
                        <a:lnTo>
                          <a:pt x="3463" y="681"/>
                        </a:lnTo>
                        <a:lnTo>
                          <a:pt x="3423" y="685"/>
                        </a:lnTo>
                        <a:lnTo>
                          <a:pt x="3385" y="682"/>
                        </a:lnTo>
                        <a:lnTo>
                          <a:pt x="3350" y="675"/>
                        </a:lnTo>
                        <a:lnTo>
                          <a:pt x="3317" y="662"/>
                        </a:lnTo>
                        <a:lnTo>
                          <a:pt x="3284" y="646"/>
                        </a:lnTo>
                        <a:lnTo>
                          <a:pt x="3147" y="782"/>
                        </a:lnTo>
                        <a:lnTo>
                          <a:pt x="3205" y="878"/>
                        </a:lnTo>
                        <a:lnTo>
                          <a:pt x="3256" y="976"/>
                        </a:lnTo>
                        <a:lnTo>
                          <a:pt x="3301" y="1076"/>
                        </a:lnTo>
                        <a:lnTo>
                          <a:pt x="3337" y="1180"/>
                        </a:lnTo>
                        <a:lnTo>
                          <a:pt x="3368" y="1283"/>
                        </a:lnTo>
                        <a:lnTo>
                          <a:pt x="3392" y="1389"/>
                        </a:lnTo>
                        <a:lnTo>
                          <a:pt x="3409" y="1496"/>
                        </a:lnTo>
                        <a:lnTo>
                          <a:pt x="3419" y="1603"/>
                        </a:lnTo>
                        <a:lnTo>
                          <a:pt x="3423" y="1711"/>
                        </a:lnTo>
                        <a:lnTo>
                          <a:pt x="3419" y="1818"/>
                        </a:lnTo>
                        <a:lnTo>
                          <a:pt x="3409" y="1925"/>
                        </a:lnTo>
                        <a:lnTo>
                          <a:pt x="3392" y="2032"/>
                        </a:lnTo>
                        <a:lnTo>
                          <a:pt x="3368" y="2138"/>
                        </a:lnTo>
                        <a:lnTo>
                          <a:pt x="3337" y="2242"/>
                        </a:lnTo>
                        <a:lnTo>
                          <a:pt x="3301" y="2345"/>
                        </a:lnTo>
                        <a:lnTo>
                          <a:pt x="3256" y="2445"/>
                        </a:lnTo>
                        <a:lnTo>
                          <a:pt x="3205" y="2543"/>
                        </a:lnTo>
                        <a:lnTo>
                          <a:pt x="3147" y="2639"/>
                        </a:lnTo>
                        <a:lnTo>
                          <a:pt x="3354" y="2845"/>
                        </a:lnTo>
                        <a:lnTo>
                          <a:pt x="3450" y="2942"/>
                        </a:lnTo>
                        <a:lnTo>
                          <a:pt x="4001" y="3493"/>
                        </a:lnTo>
                        <a:lnTo>
                          <a:pt x="4033" y="3529"/>
                        </a:lnTo>
                        <a:lnTo>
                          <a:pt x="4060" y="3569"/>
                        </a:lnTo>
                        <a:lnTo>
                          <a:pt x="4080" y="3611"/>
                        </a:lnTo>
                        <a:lnTo>
                          <a:pt x="4095" y="3655"/>
                        </a:lnTo>
                        <a:lnTo>
                          <a:pt x="4103" y="3701"/>
                        </a:lnTo>
                        <a:lnTo>
                          <a:pt x="4106" y="3746"/>
                        </a:lnTo>
                        <a:lnTo>
                          <a:pt x="4103" y="3792"/>
                        </a:lnTo>
                        <a:lnTo>
                          <a:pt x="4095" y="3837"/>
                        </a:lnTo>
                        <a:lnTo>
                          <a:pt x="4080" y="3882"/>
                        </a:lnTo>
                        <a:lnTo>
                          <a:pt x="4060" y="3923"/>
                        </a:lnTo>
                        <a:lnTo>
                          <a:pt x="4033" y="3963"/>
                        </a:lnTo>
                        <a:lnTo>
                          <a:pt x="4001" y="4000"/>
                        </a:lnTo>
                        <a:lnTo>
                          <a:pt x="3965" y="4031"/>
                        </a:lnTo>
                        <a:lnTo>
                          <a:pt x="3925" y="4059"/>
                        </a:lnTo>
                        <a:lnTo>
                          <a:pt x="3883" y="4079"/>
                        </a:lnTo>
                        <a:lnTo>
                          <a:pt x="3839" y="4094"/>
                        </a:lnTo>
                        <a:lnTo>
                          <a:pt x="3793" y="4103"/>
                        </a:lnTo>
                        <a:lnTo>
                          <a:pt x="3748" y="4105"/>
                        </a:lnTo>
                        <a:lnTo>
                          <a:pt x="3748" y="4105"/>
                        </a:lnTo>
                        <a:lnTo>
                          <a:pt x="3702" y="4103"/>
                        </a:lnTo>
                        <a:lnTo>
                          <a:pt x="3657" y="4094"/>
                        </a:lnTo>
                        <a:lnTo>
                          <a:pt x="3612" y="4079"/>
                        </a:lnTo>
                        <a:lnTo>
                          <a:pt x="3571" y="4059"/>
                        </a:lnTo>
                        <a:lnTo>
                          <a:pt x="3531" y="4031"/>
                        </a:lnTo>
                        <a:lnTo>
                          <a:pt x="3494" y="4000"/>
                        </a:lnTo>
                        <a:lnTo>
                          <a:pt x="2943" y="3449"/>
                        </a:lnTo>
                        <a:lnTo>
                          <a:pt x="2847" y="3352"/>
                        </a:lnTo>
                        <a:lnTo>
                          <a:pt x="2640" y="3146"/>
                        </a:lnTo>
                        <a:lnTo>
                          <a:pt x="2549" y="3201"/>
                        </a:lnTo>
                        <a:lnTo>
                          <a:pt x="2455" y="3250"/>
                        </a:lnTo>
                        <a:lnTo>
                          <a:pt x="2361" y="3292"/>
                        </a:lnTo>
                        <a:lnTo>
                          <a:pt x="2265" y="3328"/>
                        </a:lnTo>
                        <a:lnTo>
                          <a:pt x="2168" y="3360"/>
                        </a:lnTo>
                        <a:lnTo>
                          <a:pt x="2068" y="3383"/>
                        </a:lnTo>
                        <a:lnTo>
                          <a:pt x="1968" y="3402"/>
                        </a:lnTo>
                        <a:lnTo>
                          <a:pt x="1868" y="3413"/>
                        </a:lnTo>
                        <a:lnTo>
                          <a:pt x="1769" y="3419"/>
                        </a:lnTo>
                        <a:lnTo>
                          <a:pt x="1668" y="3421"/>
                        </a:lnTo>
                        <a:lnTo>
                          <a:pt x="1568" y="3414"/>
                        </a:lnTo>
                        <a:lnTo>
                          <a:pt x="1470" y="3403"/>
                        </a:lnTo>
                        <a:lnTo>
                          <a:pt x="1371" y="3387"/>
                        </a:lnTo>
                        <a:lnTo>
                          <a:pt x="1274" y="3365"/>
                        </a:lnTo>
                        <a:lnTo>
                          <a:pt x="1178" y="3336"/>
                        </a:lnTo>
                        <a:lnTo>
                          <a:pt x="1083" y="3302"/>
                        </a:lnTo>
                        <a:lnTo>
                          <a:pt x="991" y="3262"/>
                        </a:lnTo>
                        <a:lnTo>
                          <a:pt x="901" y="3218"/>
                        </a:lnTo>
                        <a:lnTo>
                          <a:pt x="813" y="3166"/>
                        </a:lnTo>
                        <a:lnTo>
                          <a:pt x="728" y="3112"/>
                        </a:lnTo>
                        <a:lnTo>
                          <a:pt x="646" y="3049"/>
                        </a:lnTo>
                        <a:lnTo>
                          <a:pt x="567" y="2983"/>
                        </a:lnTo>
                        <a:lnTo>
                          <a:pt x="492" y="2911"/>
                        </a:lnTo>
                        <a:lnTo>
                          <a:pt x="421" y="2834"/>
                        </a:lnTo>
                        <a:lnTo>
                          <a:pt x="354" y="2751"/>
                        </a:lnTo>
                        <a:lnTo>
                          <a:pt x="290" y="2664"/>
                        </a:lnTo>
                        <a:lnTo>
                          <a:pt x="233" y="2573"/>
                        </a:lnTo>
                        <a:lnTo>
                          <a:pt x="183" y="2481"/>
                        </a:lnTo>
                        <a:lnTo>
                          <a:pt x="138" y="2386"/>
                        </a:lnTo>
                        <a:lnTo>
                          <a:pt x="101" y="2289"/>
                        </a:lnTo>
                        <a:lnTo>
                          <a:pt x="69" y="2192"/>
                        </a:lnTo>
                        <a:lnTo>
                          <a:pt x="42" y="2092"/>
                        </a:lnTo>
                        <a:lnTo>
                          <a:pt x="24" y="1992"/>
                        </a:lnTo>
                        <a:lnTo>
                          <a:pt x="10" y="1891"/>
                        </a:lnTo>
                        <a:lnTo>
                          <a:pt x="1" y="1790"/>
                        </a:lnTo>
                        <a:lnTo>
                          <a:pt x="0" y="1689"/>
                        </a:lnTo>
                        <a:lnTo>
                          <a:pt x="5" y="1588"/>
                        </a:lnTo>
                        <a:lnTo>
                          <a:pt x="15" y="1487"/>
                        </a:lnTo>
                        <a:lnTo>
                          <a:pt x="31" y="1388"/>
                        </a:lnTo>
                        <a:lnTo>
                          <a:pt x="52" y="1289"/>
                        </a:lnTo>
                        <a:lnTo>
                          <a:pt x="81" y="1192"/>
                        </a:lnTo>
                        <a:lnTo>
                          <a:pt x="113" y="1096"/>
                        </a:lnTo>
                        <a:lnTo>
                          <a:pt x="153" y="1003"/>
                        </a:lnTo>
                        <a:lnTo>
                          <a:pt x="198" y="910"/>
                        </a:lnTo>
                        <a:lnTo>
                          <a:pt x="249" y="822"/>
                        </a:lnTo>
                        <a:lnTo>
                          <a:pt x="305" y="735"/>
                        </a:lnTo>
                        <a:lnTo>
                          <a:pt x="366" y="651"/>
                        </a:lnTo>
                        <a:lnTo>
                          <a:pt x="434" y="571"/>
                        </a:lnTo>
                        <a:lnTo>
                          <a:pt x="507" y="495"/>
                        </a:lnTo>
                        <a:lnTo>
                          <a:pt x="586" y="422"/>
                        </a:lnTo>
                        <a:lnTo>
                          <a:pt x="669" y="353"/>
                        </a:lnTo>
                        <a:lnTo>
                          <a:pt x="757" y="291"/>
                        </a:lnTo>
                        <a:lnTo>
                          <a:pt x="848" y="234"/>
                        </a:lnTo>
                        <a:lnTo>
                          <a:pt x="940" y="184"/>
                        </a:lnTo>
                        <a:lnTo>
                          <a:pt x="1035" y="139"/>
                        </a:lnTo>
                        <a:lnTo>
                          <a:pt x="1132" y="100"/>
                        </a:lnTo>
                        <a:lnTo>
                          <a:pt x="1229" y="69"/>
                        </a:lnTo>
                        <a:lnTo>
                          <a:pt x="1329" y="43"/>
                        </a:lnTo>
                        <a:lnTo>
                          <a:pt x="1428" y="23"/>
                        </a:lnTo>
                        <a:lnTo>
                          <a:pt x="1529" y="9"/>
                        </a:lnTo>
                        <a:lnTo>
                          <a:pt x="1630" y="2"/>
                        </a:lnTo>
                        <a:lnTo>
                          <a:pt x="1731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</p:grpSp>
          </p:grpSp>
          <p:grpSp>
            <p:nvGrpSpPr>
              <p:cNvPr id="27" name="Группа 175"/>
              <p:cNvGrpSpPr/>
              <p:nvPr/>
            </p:nvGrpSpPr>
            <p:grpSpPr>
              <a:xfrm>
                <a:off x="5397716" y="975365"/>
                <a:ext cx="561482" cy="469123"/>
                <a:chOff x="5325801" y="1384662"/>
                <a:chExt cx="687404" cy="574332"/>
              </a:xfrm>
            </p:grpSpPr>
            <p:grpSp>
              <p:nvGrpSpPr>
                <p:cNvPr id="29" name="Группа 169"/>
                <p:cNvGrpSpPr/>
                <p:nvPr/>
              </p:nvGrpSpPr>
              <p:grpSpPr>
                <a:xfrm>
                  <a:off x="5325801" y="1384662"/>
                  <a:ext cx="687404" cy="574332"/>
                  <a:chOff x="1155700" y="3098641"/>
                  <a:chExt cx="1227616" cy="1025683"/>
                </a:xfrm>
              </p:grpSpPr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1155700" y="3098641"/>
                    <a:ext cx="946858" cy="853296"/>
                  </a:xfrm>
                  <a:prstGeom prst="hexagon">
                    <a:avLst/>
                  </a:prstGeom>
                  <a:ln w="17999">
                    <a:solidFill>
                      <a:schemeClr val="accent1">
                        <a:lumMod val="60000"/>
                        <a:lumOff val="40000"/>
                      </a:schemeClr>
                    </a:solidFill>
                    <a:prstDash val="dash"/>
                  </a:ln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1351842" y="3194774"/>
                    <a:ext cx="1031474" cy="929550"/>
                  </a:xfrm>
                  <a:prstGeom prst="hexagon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</p:grpSp>
            <p:sp>
              <p:nvSpPr>
                <p:cNvPr id="66" name="Shape 2646"/>
                <p:cNvSpPr/>
                <p:nvPr/>
              </p:nvSpPr>
              <p:spPr>
                <a:xfrm>
                  <a:off x="5583883" y="1581768"/>
                  <a:ext cx="270095" cy="24940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0618" y="14727"/>
                      </a:moveTo>
                      <a:lnTo>
                        <a:pt x="982" y="14727"/>
                      </a:lnTo>
                      <a:lnTo>
                        <a:pt x="982" y="1964"/>
                      </a:lnTo>
                      <a:cubicBezTo>
                        <a:pt x="982" y="1422"/>
                        <a:pt x="1422" y="982"/>
                        <a:pt x="1964" y="982"/>
                      </a:cubicBezTo>
                      <a:lnTo>
                        <a:pt x="19636" y="982"/>
                      </a:lnTo>
                      <a:cubicBezTo>
                        <a:pt x="20178" y="982"/>
                        <a:pt x="20618" y="1422"/>
                        <a:pt x="20618" y="1964"/>
                      </a:cubicBezTo>
                      <a:cubicBezTo>
                        <a:pt x="20618" y="1964"/>
                        <a:pt x="20618" y="14727"/>
                        <a:pt x="20618" y="14727"/>
                      </a:cubicBezTo>
                      <a:close/>
                      <a:moveTo>
                        <a:pt x="20618" y="16691"/>
                      </a:moveTo>
                      <a:cubicBezTo>
                        <a:pt x="20618" y="17233"/>
                        <a:pt x="20178" y="17673"/>
                        <a:pt x="19636" y="17673"/>
                      </a:cubicBezTo>
                      <a:lnTo>
                        <a:pt x="1964" y="17673"/>
                      </a:lnTo>
                      <a:cubicBezTo>
                        <a:pt x="1422" y="17673"/>
                        <a:pt x="982" y="17233"/>
                        <a:pt x="982" y="16691"/>
                      </a:cubicBezTo>
                      <a:lnTo>
                        <a:pt x="982" y="15709"/>
                      </a:lnTo>
                      <a:lnTo>
                        <a:pt x="20618" y="15709"/>
                      </a:lnTo>
                      <a:cubicBezTo>
                        <a:pt x="20618" y="15709"/>
                        <a:pt x="20618" y="16691"/>
                        <a:pt x="20618" y="16691"/>
                      </a:cubicBezTo>
                      <a:close/>
                      <a:moveTo>
                        <a:pt x="11782" y="20618"/>
                      </a:moveTo>
                      <a:lnTo>
                        <a:pt x="9818" y="20618"/>
                      </a:lnTo>
                      <a:lnTo>
                        <a:pt x="9818" y="18655"/>
                      </a:lnTo>
                      <a:lnTo>
                        <a:pt x="11782" y="18655"/>
                      </a:lnTo>
                      <a:cubicBezTo>
                        <a:pt x="11782" y="18655"/>
                        <a:pt x="11782" y="20618"/>
                        <a:pt x="11782" y="20618"/>
                      </a:cubicBezTo>
                      <a:close/>
                      <a:moveTo>
                        <a:pt x="19636" y="0"/>
                      </a:moveTo>
                      <a:lnTo>
                        <a:pt x="1964" y="0"/>
                      </a:lnTo>
                      <a:cubicBezTo>
                        <a:pt x="879" y="0"/>
                        <a:pt x="0" y="879"/>
                        <a:pt x="0" y="1964"/>
                      </a:cubicBezTo>
                      <a:lnTo>
                        <a:pt x="0" y="16691"/>
                      </a:lnTo>
                      <a:cubicBezTo>
                        <a:pt x="0" y="17775"/>
                        <a:pt x="879" y="18655"/>
                        <a:pt x="1964" y="18655"/>
                      </a:cubicBezTo>
                      <a:lnTo>
                        <a:pt x="8836" y="18655"/>
                      </a:lnTo>
                      <a:lnTo>
                        <a:pt x="8836" y="20618"/>
                      </a:lnTo>
                      <a:lnTo>
                        <a:pt x="7364" y="20618"/>
                      </a:lnTo>
                      <a:cubicBezTo>
                        <a:pt x="7092" y="20618"/>
                        <a:pt x="6873" y="20838"/>
                        <a:pt x="6873" y="21109"/>
                      </a:cubicBezTo>
                      <a:cubicBezTo>
                        <a:pt x="6873" y="21381"/>
                        <a:pt x="7092" y="21600"/>
                        <a:pt x="7364" y="21600"/>
                      </a:cubicBezTo>
                      <a:lnTo>
                        <a:pt x="14236" y="21600"/>
                      </a:lnTo>
                      <a:cubicBezTo>
                        <a:pt x="14508" y="21600"/>
                        <a:pt x="14727" y="21381"/>
                        <a:pt x="14727" y="21109"/>
                      </a:cubicBezTo>
                      <a:cubicBezTo>
                        <a:pt x="14727" y="20838"/>
                        <a:pt x="14508" y="20618"/>
                        <a:pt x="14236" y="20618"/>
                      </a:cubicBezTo>
                      <a:lnTo>
                        <a:pt x="12764" y="20618"/>
                      </a:lnTo>
                      <a:lnTo>
                        <a:pt x="12764" y="18655"/>
                      </a:lnTo>
                      <a:lnTo>
                        <a:pt x="19636" y="18655"/>
                      </a:lnTo>
                      <a:cubicBezTo>
                        <a:pt x="20721" y="18655"/>
                        <a:pt x="21600" y="17775"/>
                        <a:pt x="21600" y="16691"/>
                      </a:cubicBezTo>
                      <a:lnTo>
                        <a:pt x="21600" y="1964"/>
                      </a:lnTo>
                      <a:cubicBezTo>
                        <a:pt x="21600" y="879"/>
                        <a:pt x="20721" y="0"/>
                        <a:pt x="19636" y="0"/>
                      </a:cubicBezTo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000">
                    <a:sym typeface="Gill Sans"/>
                  </a:endParaRPr>
                </a:p>
              </p:txBody>
            </p:sp>
          </p:grpSp>
          <p:grpSp>
            <p:nvGrpSpPr>
              <p:cNvPr id="42" name="Группа 176"/>
              <p:cNvGrpSpPr/>
              <p:nvPr/>
            </p:nvGrpSpPr>
            <p:grpSpPr>
              <a:xfrm>
                <a:off x="5369856" y="1591362"/>
                <a:ext cx="561482" cy="469123"/>
                <a:chOff x="5199113" y="2850618"/>
                <a:chExt cx="687404" cy="574332"/>
              </a:xfrm>
            </p:grpSpPr>
            <p:grpSp>
              <p:nvGrpSpPr>
                <p:cNvPr id="43" name="Группа 172"/>
                <p:cNvGrpSpPr/>
                <p:nvPr/>
              </p:nvGrpSpPr>
              <p:grpSpPr>
                <a:xfrm>
                  <a:off x="5199113" y="2850618"/>
                  <a:ext cx="687404" cy="574332"/>
                  <a:chOff x="1155700" y="3098641"/>
                  <a:chExt cx="1227616" cy="1025683"/>
                </a:xfrm>
              </p:grpSpPr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1155700" y="3098641"/>
                    <a:ext cx="946858" cy="853296"/>
                  </a:xfrm>
                  <a:prstGeom prst="hexagon">
                    <a:avLst/>
                  </a:prstGeom>
                  <a:ln w="17999">
                    <a:solidFill>
                      <a:schemeClr val="accent1">
                        <a:lumMod val="60000"/>
                        <a:lumOff val="40000"/>
                      </a:schemeClr>
                    </a:solidFill>
                    <a:prstDash val="dash"/>
                  </a:ln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1351842" y="3194774"/>
                    <a:ext cx="1031474" cy="929550"/>
                  </a:xfrm>
                  <a:prstGeom prst="hexagon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</p:spPr>
                <p:txBody>
                  <a:bodyPr wrap="square" lIns="0" tIns="0" rIns="0" bIns="0" rtlCol="0"/>
                  <a:lstStyle>
                    <a:defPPr>
                      <a:defRPr lang="ru-RU"/>
                    </a:defPPr>
                  </a:lstStyle>
                  <a:p>
                    <a:endParaRPr lang="en-US" sz="1000" dirty="0"/>
                  </a:p>
                </p:txBody>
              </p:sp>
            </p:grpSp>
            <p:grpSp>
              <p:nvGrpSpPr>
                <p:cNvPr id="44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5438032" y="3015206"/>
                  <a:ext cx="325617" cy="325617"/>
                  <a:chOff x="-7155" y="-2795"/>
                  <a:chExt cx="1551" cy="1551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48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-7155" y="-2795"/>
                    <a:ext cx="1551" cy="1551"/>
                  </a:xfrm>
                  <a:custGeom>
                    <a:avLst/>
                    <a:gdLst>
                      <a:gd name="T0" fmla="*/ 2552 w 4653"/>
                      <a:gd name="T1" fmla="*/ 4353 h 4653"/>
                      <a:gd name="T2" fmla="*/ 2852 w 4653"/>
                      <a:gd name="T3" fmla="*/ 4353 h 4653"/>
                      <a:gd name="T4" fmla="*/ 2852 w 4653"/>
                      <a:gd name="T5" fmla="*/ 4052 h 4653"/>
                      <a:gd name="T6" fmla="*/ 1504 w 4653"/>
                      <a:gd name="T7" fmla="*/ 3187 h 4653"/>
                      <a:gd name="T8" fmla="*/ 1846 w 4653"/>
                      <a:gd name="T9" fmla="*/ 3831 h 4653"/>
                      <a:gd name="T10" fmla="*/ 2868 w 4653"/>
                      <a:gd name="T11" fmla="*/ 3858 h 4653"/>
                      <a:gd name="T12" fmla="*/ 3150 w 4653"/>
                      <a:gd name="T13" fmla="*/ 3195 h 4653"/>
                      <a:gd name="T14" fmla="*/ 2680 w 4653"/>
                      <a:gd name="T15" fmla="*/ 3051 h 4653"/>
                      <a:gd name="T16" fmla="*/ 2565 w 4653"/>
                      <a:gd name="T17" fmla="*/ 3216 h 4653"/>
                      <a:gd name="T18" fmla="*/ 2380 w 4653"/>
                      <a:gd name="T19" fmla="*/ 3298 h 4653"/>
                      <a:gd name="T20" fmla="*/ 2327 w 4653"/>
                      <a:gd name="T21" fmla="*/ 3377 h 4653"/>
                      <a:gd name="T22" fmla="*/ 2149 w 4653"/>
                      <a:gd name="T23" fmla="*/ 3161 h 4653"/>
                      <a:gd name="T24" fmla="*/ 2028 w 4653"/>
                      <a:gd name="T25" fmla="*/ 2902 h 4653"/>
                      <a:gd name="T26" fmla="*/ 1801 w 4653"/>
                      <a:gd name="T27" fmla="*/ 2177 h 4653"/>
                      <a:gd name="T28" fmla="*/ 1743 w 4653"/>
                      <a:gd name="T29" fmla="*/ 1999 h 4653"/>
                      <a:gd name="T30" fmla="*/ 1596 w 4653"/>
                      <a:gd name="T31" fmla="*/ 1892 h 4653"/>
                      <a:gd name="T32" fmla="*/ 3752 w 4653"/>
                      <a:gd name="T33" fmla="*/ 2702 h 4653"/>
                      <a:gd name="T34" fmla="*/ 2208 w 4653"/>
                      <a:gd name="T35" fmla="*/ 2910 h 4653"/>
                      <a:gd name="T36" fmla="*/ 2312 w 4653"/>
                      <a:gd name="T37" fmla="*/ 3151 h 4653"/>
                      <a:gd name="T38" fmla="*/ 2441 w 4653"/>
                      <a:gd name="T39" fmla="*/ 3122 h 4653"/>
                      <a:gd name="T40" fmla="*/ 2538 w 4653"/>
                      <a:gd name="T41" fmla="*/ 3005 h 4653"/>
                      <a:gd name="T42" fmla="*/ 4127 w 4653"/>
                      <a:gd name="T43" fmla="*/ 2852 h 4653"/>
                      <a:gd name="T44" fmla="*/ 526 w 4653"/>
                      <a:gd name="T45" fmla="*/ 2852 h 4653"/>
                      <a:gd name="T46" fmla="*/ 901 w 4653"/>
                      <a:gd name="T47" fmla="*/ 526 h 4653"/>
                      <a:gd name="T48" fmla="*/ 1351 w 4653"/>
                      <a:gd name="T49" fmla="*/ 2552 h 4653"/>
                      <a:gd name="T50" fmla="*/ 1383 w 4653"/>
                      <a:gd name="T51" fmla="*/ 1782 h 4653"/>
                      <a:gd name="T52" fmla="*/ 1502 w 4653"/>
                      <a:gd name="T53" fmla="*/ 1726 h 4653"/>
                      <a:gd name="T54" fmla="*/ 1729 w 4653"/>
                      <a:gd name="T55" fmla="*/ 1788 h 4653"/>
                      <a:gd name="T56" fmla="*/ 1889 w 4653"/>
                      <a:gd name="T57" fmla="*/ 1949 h 4653"/>
                      <a:gd name="T58" fmla="*/ 1951 w 4653"/>
                      <a:gd name="T59" fmla="*/ 2177 h 4653"/>
                      <a:gd name="T60" fmla="*/ 2401 w 4653"/>
                      <a:gd name="T61" fmla="*/ 1426 h 4653"/>
                      <a:gd name="T62" fmla="*/ 2927 w 4653"/>
                      <a:gd name="T63" fmla="*/ 149 h 4653"/>
                      <a:gd name="T64" fmla="*/ 2680 w 4653"/>
                      <a:gd name="T65" fmla="*/ 212 h 4653"/>
                      <a:gd name="T66" fmla="*/ 2496 w 4653"/>
                      <a:gd name="T67" fmla="*/ 375 h 4653"/>
                      <a:gd name="T68" fmla="*/ 2405 w 4653"/>
                      <a:gd name="T69" fmla="*/ 609 h 4653"/>
                      <a:gd name="T70" fmla="*/ 2252 w 4653"/>
                      <a:gd name="T71" fmla="*/ 675 h 4653"/>
                      <a:gd name="T72" fmla="*/ 2190 w 4653"/>
                      <a:gd name="T73" fmla="*/ 429 h 4653"/>
                      <a:gd name="T74" fmla="*/ 2026 w 4653"/>
                      <a:gd name="T75" fmla="*/ 244 h 4653"/>
                      <a:gd name="T76" fmla="*/ 1792 w 4653"/>
                      <a:gd name="T77" fmla="*/ 154 h 4653"/>
                      <a:gd name="T78" fmla="*/ 1726 w 4653"/>
                      <a:gd name="T79" fmla="*/ 0 h 4653"/>
                      <a:gd name="T80" fmla="*/ 2018 w 4653"/>
                      <a:gd name="T81" fmla="*/ 66 h 4653"/>
                      <a:gd name="T82" fmla="*/ 2246 w 4653"/>
                      <a:gd name="T83" fmla="*/ 245 h 4653"/>
                      <a:gd name="T84" fmla="*/ 2407 w 4653"/>
                      <a:gd name="T85" fmla="*/ 245 h 4653"/>
                      <a:gd name="T86" fmla="*/ 2635 w 4653"/>
                      <a:gd name="T87" fmla="*/ 66 h 4653"/>
                      <a:gd name="T88" fmla="*/ 2927 w 4653"/>
                      <a:gd name="T89" fmla="*/ 0 h 4653"/>
                      <a:gd name="T90" fmla="*/ 4278 w 4653"/>
                      <a:gd name="T91" fmla="*/ 3002 h 4653"/>
                      <a:gd name="T92" fmla="*/ 3288 w 4653"/>
                      <a:gd name="T93" fmla="*/ 3267 h 4653"/>
                      <a:gd name="T94" fmla="*/ 3005 w 4653"/>
                      <a:gd name="T95" fmla="*/ 3935 h 4653"/>
                      <a:gd name="T96" fmla="*/ 4653 w 4653"/>
                      <a:gd name="T97" fmla="*/ 4653 h 4653"/>
                      <a:gd name="T98" fmla="*/ 1726 w 4653"/>
                      <a:gd name="T99" fmla="*/ 3980 h 4653"/>
                      <a:gd name="T100" fmla="*/ 1399 w 4653"/>
                      <a:gd name="T101" fmla="*/ 3332 h 4653"/>
                      <a:gd name="T102" fmla="*/ 1351 w 4653"/>
                      <a:gd name="T103" fmla="*/ 3150 h 4653"/>
                      <a:gd name="T104" fmla="*/ 901 w 4653"/>
                      <a:gd name="T105" fmla="*/ 375 h 46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4653" h="4653">
                        <a:moveTo>
                          <a:pt x="1877" y="4052"/>
                        </a:moveTo>
                        <a:lnTo>
                          <a:pt x="1877" y="4203"/>
                        </a:lnTo>
                        <a:lnTo>
                          <a:pt x="2552" y="4203"/>
                        </a:lnTo>
                        <a:lnTo>
                          <a:pt x="2552" y="4353"/>
                        </a:lnTo>
                        <a:lnTo>
                          <a:pt x="1877" y="4353"/>
                        </a:lnTo>
                        <a:lnTo>
                          <a:pt x="1877" y="4504"/>
                        </a:lnTo>
                        <a:lnTo>
                          <a:pt x="2852" y="4504"/>
                        </a:lnTo>
                        <a:lnTo>
                          <a:pt x="2852" y="4353"/>
                        </a:lnTo>
                        <a:lnTo>
                          <a:pt x="2702" y="4353"/>
                        </a:lnTo>
                        <a:lnTo>
                          <a:pt x="2702" y="4203"/>
                        </a:lnTo>
                        <a:lnTo>
                          <a:pt x="2852" y="4203"/>
                        </a:lnTo>
                        <a:lnTo>
                          <a:pt x="2852" y="4052"/>
                        </a:lnTo>
                        <a:lnTo>
                          <a:pt x="1877" y="4052"/>
                        </a:lnTo>
                        <a:close/>
                        <a:moveTo>
                          <a:pt x="1502" y="1877"/>
                        </a:moveTo>
                        <a:lnTo>
                          <a:pt x="1502" y="3150"/>
                        </a:lnTo>
                        <a:lnTo>
                          <a:pt x="1504" y="3187"/>
                        </a:lnTo>
                        <a:lnTo>
                          <a:pt x="1514" y="3225"/>
                        </a:lnTo>
                        <a:lnTo>
                          <a:pt x="1530" y="3259"/>
                        </a:lnTo>
                        <a:lnTo>
                          <a:pt x="1829" y="3799"/>
                        </a:lnTo>
                        <a:lnTo>
                          <a:pt x="1846" y="3831"/>
                        </a:lnTo>
                        <a:lnTo>
                          <a:pt x="1858" y="3866"/>
                        </a:lnTo>
                        <a:lnTo>
                          <a:pt x="1867" y="3903"/>
                        </a:lnTo>
                        <a:lnTo>
                          <a:pt x="2858" y="3903"/>
                        </a:lnTo>
                        <a:lnTo>
                          <a:pt x="2868" y="3858"/>
                        </a:lnTo>
                        <a:lnTo>
                          <a:pt x="2885" y="3814"/>
                        </a:lnTo>
                        <a:lnTo>
                          <a:pt x="3133" y="3254"/>
                        </a:lnTo>
                        <a:lnTo>
                          <a:pt x="3143" y="3225"/>
                        </a:lnTo>
                        <a:lnTo>
                          <a:pt x="3150" y="3195"/>
                        </a:lnTo>
                        <a:lnTo>
                          <a:pt x="3151" y="3164"/>
                        </a:lnTo>
                        <a:lnTo>
                          <a:pt x="3151" y="3002"/>
                        </a:lnTo>
                        <a:lnTo>
                          <a:pt x="2695" y="3002"/>
                        </a:lnTo>
                        <a:lnTo>
                          <a:pt x="2680" y="3051"/>
                        </a:lnTo>
                        <a:lnTo>
                          <a:pt x="2659" y="3099"/>
                        </a:lnTo>
                        <a:lnTo>
                          <a:pt x="2634" y="3143"/>
                        </a:lnTo>
                        <a:lnTo>
                          <a:pt x="2601" y="3181"/>
                        </a:lnTo>
                        <a:lnTo>
                          <a:pt x="2565" y="3216"/>
                        </a:lnTo>
                        <a:lnTo>
                          <a:pt x="2524" y="3246"/>
                        </a:lnTo>
                        <a:lnTo>
                          <a:pt x="2479" y="3270"/>
                        </a:lnTo>
                        <a:lnTo>
                          <a:pt x="2431" y="3287"/>
                        </a:lnTo>
                        <a:lnTo>
                          <a:pt x="2380" y="3298"/>
                        </a:lnTo>
                        <a:lnTo>
                          <a:pt x="2327" y="3302"/>
                        </a:lnTo>
                        <a:lnTo>
                          <a:pt x="2322" y="3302"/>
                        </a:lnTo>
                        <a:lnTo>
                          <a:pt x="2325" y="3339"/>
                        </a:lnTo>
                        <a:lnTo>
                          <a:pt x="2327" y="3377"/>
                        </a:lnTo>
                        <a:lnTo>
                          <a:pt x="2177" y="3377"/>
                        </a:lnTo>
                        <a:lnTo>
                          <a:pt x="2173" y="3304"/>
                        </a:lnTo>
                        <a:lnTo>
                          <a:pt x="2164" y="3232"/>
                        </a:lnTo>
                        <a:lnTo>
                          <a:pt x="2149" y="3161"/>
                        </a:lnTo>
                        <a:lnTo>
                          <a:pt x="2126" y="3092"/>
                        </a:lnTo>
                        <a:lnTo>
                          <a:pt x="2099" y="3026"/>
                        </a:lnTo>
                        <a:lnTo>
                          <a:pt x="2066" y="2962"/>
                        </a:lnTo>
                        <a:lnTo>
                          <a:pt x="2028" y="2902"/>
                        </a:lnTo>
                        <a:lnTo>
                          <a:pt x="1982" y="2844"/>
                        </a:lnTo>
                        <a:lnTo>
                          <a:pt x="1933" y="2790"/>
                        </a:lnTo>
                        <a:lnTo>
                          <a:pt x="1801" y="2658"/>
                        </a:lnTo>
                        <a:lnTo>
                          <a:pt x="1801" y="2177"/>
                        </a:lnTo>
                        <a:lnTo>
                          <a:pt x="1798" y="2128"/>
                        </a:lnTo>
                        <a:lnTo>
                          <a:pt x="1786" y="2081"/>
                        </a:lnTo>
                        <a:lnTo>
                          <a:pt x="1768" y="2039"/>
                        </a:lnTo>
                        <a:lnTo>
                          <a:pt x="1743" y="1999"/>
                        </a:lnTo>
                        <a:lnTo>
                          <a:pt x="1713" y="1964"/>
                        </a:lnTo>
                        <a:lnTo>
                          <a:pt x="1678" y="1935"/>
                        </a:lnTo>
                        <a:lnTo>
                          <a:pt x="1638" y="1909"/>
                        </a:lnTo>
                        <a:lnTo>
                          <a:pt x="1596" y="1892"/>
                        </a:lnTo>
                        <a:lnTo>
                          <a:pt x="1550" y="1880"/>
                        </a:lnTo>
                        <a:lnTo>
                          <a:pt x="1502" y="1877"/>
                        </a:lnTo>
                        <a:close/>
                        <a:moveTo>
                          <a:pt x="3752" y="526"/>
                        </a:moveTo>
                        <a:lnTo>
                          <a:pt x="3752" y="2702"/>
                        </a:lnTo>
                        <a:lnTo>
                          <a:pt x="2056" y="2702"/>
                        </a:lnTo>
                        <a:lnTo>
                          <a:pt x="2112" y="2768"/>
                        </a:lnTo>
                        <a:lnTo>
                          <a:pt x="2163" y="2837"/>
                        </a:lnTo>
                        <a:lnTo>
                          <a:pt x="2208" y="2910"/>
                        </a:lnTo>
                        <a:lnTo>
                          <a:pt x="2245" y="2986"/>
                        </a:lnTo>
                        <a:lnTo>
                          <a:pt x="2276" y="3067"/>
                        </a:lnTo>
                        <a:lnTo>
                          <a:pt x="2298" y="3149"/>
                        </a:lnTo>
                        <a:lnTo>
                          <a:pt x="2312" y="3151"/>
                        </a:lnTo>
                        <a:lnTo>
                          <a:pt x="2327" y="3151"/>
                        </a:lnTo>
                        <a:lnTo>
                          <a:pt x="2367" y="3149"/>
                        </a:lnTo>
                        <a:lnTo>
                          <a:pt x="2405" y="3137"/>
                        </a:lnTo>
                        <a:lnTo>
                          <a:pt x="2441" y="3122"/>
                        </a:lnTo>
                        <a:lnTo>
                          <a:pt x="2472" y="3099"/>
                        </a:lnTo>
                        <a:lnTo>
                          <a:pt x="2499" y="3072"/>
                        </a:lnTo>
                        <a:lnTo>
                          <a:pt x="2521" y="3040"/>
                        </a:lnTo>
                        <a:lnTo>
                          <a:pt x="2538" y="3005"/>
                        </a:lnTo>
                        <a:lnTo>
                          <a:pt x="2548" y="2967"/>
                        </a:lnTo>
                        <a:lnTo>
                          <a:pt x="2552" y="2927"/>
                        </a:lnTo>
                        <a:lnTo>
                          <a:pt x="2552" y="2852"/>
                        </a:lnTo>
                        <a:lnTo>
                          <a:pt x="4127" y="2852"/>
                        </a:lnTo>
                        <a:lnTo>
                          <a:pt x="4127" y="526"/>
                        </a:lnTo>
                        <a:lnTo>
                          <a:pt x="3752" y="526"/>
                        </a:lnTo>
                        <a:close/>
                        <a:moveTo>
                          <a:pt x="526" y="526"/>
                        </a:moveTo>
                        <a:lnTo>
                          <a:pt x="526" y="2852"/>
                        </a:lnTo>
                        <a:lnTo>
                          <a:pt x="1351" y="2852"/>
                        </a:lnTo>
                        <a:lnTo>
                          <a:pt x="1351" y="2702"/>
                        </a:lnTo>
                        <a:lnTo>
                          <a:pt x="901" y="2702"/>
                        </a:lnTo>
                        <a:lnTo>
                          <a:pt x="901" y="526"/>
                        </a:lnTo>
                        <a:lnTo>
                          <a:pt x="526" y="526"/>
                        </a:lnTo>
                        <a:close/>
                        <a:moveTo>
                          <a:pt x="1050" y="149"/>
                        </a:moveTo>
                        <a:lnTo>
                          <a:pt x="1050" y="2552"/>
                        </a:lnTo>
                        <a:lnTo>
                          <a:pt x="1351" y="2552"/>
                        </a:lnTo>
                        <a:lnTo>
                          <a:pt x="1351" y="1877"/>
                        </a:lnTo>
                        <a:lnTo>
                          <a:pt x="1355" y="1841"/>
                        </a:lnTo>
                        <a:lnTo>
                          <a:pt x="1366" y="1810"/>
                        </a:lnTo>
                        <a:lnTo>
                          <a:pt x="1383" y="1782"/>
                        </a:lnTo>
                        <a:lnTo>
                          <a:pt x="1407" y="1760"/>
                        </a:lnTo>
                        <a:lnTo>
                          <a:pt x="1435" y="1741"/>
                        </a:lnTo>
                        <a:lnTo>
                          <a:pt x="1466" y="1730"/>
                        </a:lnTo>
                        <a:lnTo>
                          <a:pt x="1502" y="1726"/>
                        </a:lnTo>
                        <a:lnTo>
                          <a:pt x="1562" y="1730"/>
                        </a:lnTo>
                        <a:lnTo>
                          <a:pt x="1620" y="1743"/>
                        </a:lnTo>
                        <a:lnTo>
                          <a:pt x="1676" y="1761"/>
                        </a:lnTo>
                        <a:lnTo>
                          <a:pt x="1729" y="1788"/>
                        </a:lnTo>
                        <a:lnTo>
                          <a:pt x="1777" y="1820"/>
                        </a:lnTo>
                        <a:lnTo>
                          <a:pt x="1819" y="1858"/>
                        </a:lnTo>
                        <a:lnTo>
                          <a:pt x="1857" y="1902"/>
                        </a:lnTo>
                        <a:lnTo>
                          <a:pt x="1889" y="1949"/>
                        </a:lnTo>
                        <a:lnTo>
                          <a:pt x="1916" y="2001"/>
                        </a:lnTo>
                        <a:lnTo>
                          <a:pt x="1935" y="2057"/>
                        </a:lnTo>
                        <a:lnTo>
                          <a:pt x="1947" y="2115"/>
                        </a:lnTo>
                        <a:lnTo>
                          <a:pt x="1951" y="2177"/>
                        </a:lnTo>
                        <a:lnTo>
                          <a:pt x="1951" y="2552"/>
                        </a:lnTo>
                        <a:lnTo>
                          <a:pt x="2252" y="2552"/>
                        </a:lnTo>
                        <a:lnTo>
                          <a:pt x="2252" y="1426"/>
                        </a:lnTo>
                        <a:lnTo>
                          <a:pt x="2401" y="1426"/>
                        </a:lnTo>
                        <a:lnTo>
                          <a:pt x="2401" y="2552"/>
                        </a:lnTo>
                        <a:lnTo>
                          <a:pt x="3603" y="2552"/>
                        </a:lnTo>
                        <a:lnTo>
                          <a:pt x="3603" y="149"/>
                        </a:lnTo>
                        <a:lnTo>
                          <a:pt x="2927" y="149"/>
                        </a:lnTo>
                        <a:lnTo>
                          <a:pt x="2861" y="154"/>
                        </a:lnTo>
                        <a:lnTo>
                          <a:pt x="2797" y="166"/>
                        </a:lnTo>
                        <a:lnTo>
                          <a:pt x="2737" y="186"/>
                        </a:lnTo>
                        <a:lnTo>
                          <a:pt x="2680" y="212"/>
                        </a:lnTo>
                        <a:lnTo>
                          <a:pt x="2627" y="244"/>
                        </a:lnTo>
                        <a:lnTo>
                          <a:pt x="2579" y="283"/>
                        </a:lnTo>
                        <a:lnTo>
                          <a:pt x="2534" y="327"/>
                        </a:lnTo>
                        <a:lnTo>
                          <a:pt x="2496" y="375"/>
                        </a:lnTo>
                        <a:lnTo>
                          <a:pt x="2463" y="429"/>
                        </a:lnTo>
                        <a:lnTo>
                          <a:pt x="2436" y="486"/>
                        </a:lnTo>
                        <a:lnTo>
                          <a:pt x="2418" y="546"/>
                        </a:lnTo>
                        <a:lnTo>
                          <a:pt x="2405" y="609"/>
                        </a:lnTo>
                        <a:lnTo>
                          <a:pt x="2401" y="675"/>
                        </a:lnTo>
                        <a:lnTo>
                          <a:pt x="2401" y="1276"/>
                        </a:lnTo>
                        <a:lnTo>
                          <a:pt x="2252" y="1276"/>
                        </a:lnTo>
                        <a:lnTo>
                          <a:pt x="2252" y="675"/>
                        </a:lnTo>
                        <a:lnTo>
                          <a:pt x="2248" y="609"/>
                        </a:lnTo>
                        <a:lnTo>
                          <a:pt x="2235" y="546"/>
                        </a:lnTo>
                        <a:lnTo>
                          <a:pt x="2217" y="486"/>
                        </a:lnTo>
                        <a:lnTo>
                          <a:pt x="2190" y="429"/>
                        </a:lnTo>
                        <a:lnTo>
                          <a:pt x="2157" y="375"/>
                        </a:lnTo>
                        <a:lnTo>
                          <a:pt x="2119" y="327"/>
                        </a:lnTo>
                        <a:lnTo>
                          <a:pt x="2074" y="283"/>
                        </a:lnTo>
                        <a:lnTo>
                          <a:pt x="2026" y="244"/>
                        </a:lnTo>
                        <a:lnTo>
                          <a:pt x="1973" y="212"/>
                        </a:lnTo>
                        <a:lnTo>
                          <a:pt x="1916" y="186"/>
                        </a:lnTo>
                        <a:lnTo>
                          <a:pt x="1856" y="166"/>
                        </a:lnTo>
                        <a:lnTo>
                          <a:pt x="1792" y="154"/>
                        </a:lnTo>
                        <a:lnTo>
                          <a:pt x="1726" y="149"/>
                        </a:lnTo>
                        <a:lnTo>
                          <a:pt x="1050" y="149"/>
                        </a:lnTo>
                        <a:close/>
                        <a:moveTo>
                          <a:pt x="901" y="0"/>
                        </a:moveTo>
                        <a:lnTo>
                          <a:pt x="1726" y="0"/>
                        </a:lnTo>
                        <a:lnTo>
                          <a:pt x="1803" y="4"/>
                        </a:lnTo>
                        <a:lnTo>
                          <a:pt x="1878" y="17"/>
                        </a:lnTo>
                        <a:lnTo>
                          <a:pt x="1950" y="38"/>
                        </a:lnTo>
                        <a:lnTo>
                          <a:pt x="2018" y="66"/>
                        </a:lnTo>
                        <a:lnTo>
                          <a:pt x="2083" y="102"/>
                        </a:lnTo>
                        <a:lnTo>
                          <a:pt x="2142" y="144"/>
                        </a:lnTo>
                        <a:lnTo>
                          <a:pt x="2197" y="192"/>
                        </a:lnTo>
                        <a:lnTo>
                          <a:pt x="2246" y="245"/>
                        </a:lnTo>
                        <a:lnTo>
                          <a:pt x="2290" y="303"/>
                        </a:lnTo>
                        <a:lnTo>
                          <a:pt x="2327" y="367"/>
                        </a:lnTo>
                        <a:lnTo>
                          <a:pt x="2363" y="303"/>
                        </a:lnTo>
                        <a:lnTo>
                          <a:pt x="2407" y="245"/>
                        </a:lnTo>
                        <a:lnTo>
                          <a:pt x="2456" y="192"/>
                        </a:lnTo>
                        <a:lnTo>
                          <a:pt x="2511" y="144"/>
                        </a:lnTo>
                        <a:lnTo>
                          <a:pt x="2570" y="102"/>
                        </a:lnTo>
                        <a:lnTo>
                          <a:pt x="2635" y="66"/>
                        </a:lnTo>
                        <a:lnTo>
                          <a:pt x="2703" y="38"/>
                        </a:lnTo>
                        <a:lnTo>
                          <a:pt x="2775" y="17"/>
                        </a:lnTo>
                        <a:lnTo>
                          <a:pt x="2850" y="4"/>
                        </a:lnTo>
                        <a:lnTo>
                          <a:pt x="2927" y="0"/>
                        </a:lnTo>
                        <a:lnTo>
                          <a:pt x="3752" y="0"/>
                        </a:lnTo>
                        <a:lnTo>
                          <a:pt x="3752" y="375"/>
                        </a:lnTo>
                        <a:lnTo>
                          <a:pt x="4278" y="375"/>
                        </a:lnTo>
                        <a:lnTo>
                          <a:pt x="4278" y="3002"/>
                        </a:lnTo>
                        <a:lnTo>
                          <a:pt x="3302" y="3002"/>
                        </a:lnTo>
                        <a:lnTo>
                          <a:pt x="3302" y="3164"/>
                        </a:lnTo>
                        <a:lnTo>
                          <a:pt x="3298" y="3216"/>
                        </a:lnTo>
                        <a:lnTo>
                          <a:pt x="3288" y="3267"/>
                        </a:lnTo>
                        <a:lnTo>
                          <a:pt x="3270" y="3316"/>
                        </a:lnTo>
                        <a:lnTo>
                          <a:pt x="3022" y="3875"/>
                        </a:lnTo>
                        <a:lnTo>
                          <a:pt x="3010" y="3904"/>
                        </a:lnTo>
                        <a:lnTo>
                          <a:pt x="3005" y="3935"/>
                        </a:lnTo>
                        <a:lnTo>
                          <a:pt x="3002" y="3966"/>
                        </a:lnTo>
                        <a:lnTo>
                          <a:pt x="3002" y="4504"/>
                        </a:lnTo>
                        <a:lnTo>
                          <a:pt x="4653" y="4504"/>
                        </a:lnTo>
                        <a:lnTo>
                          <a:pt x="4653" y="4653"/>
                        </a:lnTo>
                        <a:lnTo>
                          <a:pt x="0" y="4653"/>
                        </a:lnTo>
                        <a:lnTo>
                          <a:pt x="0" y="4504"/>
                        </a:lnTo>
                        <a:lnTo>
                          <a:pt x="1726" y="4504"/>
                        </a:lnTo>
                        <a:lnTo>
                          <a:pt x="1726" y="3980"/>
                        </a:lnTo>
                        <a:lnTo>
                          <a:pt x="1723" y="3942"/>
                        </a:lnTo>
                        <a:lnTo>
                          <a:pt x="1713" y="3906"/>
                        </a:lnTo>
                        <a:lnTo>
                          <a:pt x="1698" y="3870"/>
                        </a:lnTo>
                        <a:lnTo>
                          <a:pt x="1399" y="3332"/>
                        </a:lnTo>
                        <a:lnTo>
                          <a:pt x="1378" y="3288"/>
                        </a:lnTo>
                        <a:lnTo>
                          <a:pt x="1363" y="3243"/>
                        </a:lnTo>
                        <a:lnTo>
                          <a:pt x="1354" y="3196"/>
                        </a:lnTo>
                        <a:lnTo>
                          <a:pt x="1351" y="3150"/>
                        </a:lnTo>
                        <a:lnTo>
                          <a:pt x="1351" y="3002"/>
                        </a:lnTo>
                        <a:lnTo>
                          <a:pt x="375" y="3002"/>
                        </a:lnTo>
                        <a:lnTo>
                          <a:pt x="375" y="375"/>
                        </a:lnTo>
                        <a:lnTo>
                          <a:pt x="901" y="375"/>
                        </a:lnTo>
                        <a:lnTo>
                          <a:pt x="901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49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-6179" y="-2145"/>
                    <a:ext cx="5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0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-6079" y="-2145"/>
                    <a:ext cx="5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1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-6279" y="-2145"/>
                    <a:ext cx="49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2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-6304" y="-2044"/>
                    <a:ext cx="300" cy="49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-6304" y="-2245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4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-6304" y="-2420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5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-6304" y="-2520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6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-6304" y="-2620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7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-6630" y="-2520"/>
                    <a:ext cx="5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8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-6529" y="-2520"/>
                    <a:ext cx="49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59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-6730" y="-2520"/>
                    <a:ext cx="5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60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-6755" y="-2620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6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-6755" y="-2420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  <p:sp>
                <p:nvSpPr>
                  <p:cNvPr id="6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-6755" y="-2320"/>
                    <a:ext cx="300" cy="50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1000"/>
                  </a:p>
                </p:txBody>
              </p:sp>
            </p:grpSp>
          </p:grpSp>
        </p:grpSp>
        <p:cxnSp>
          <p:nvCxnSpPr>
            <p:cNvPr id="6" name="Прямая соединительная линия 5"/>
            <p:cNvCxnSpPr/>
            <p:nvPr/>
          </p:nvCxnSpPr>
          <p:spPr>
            <a:xfrm>
              <a:off x="2515288" y="1958435"/>
              <a:ext cx="5771847" cy="0"/>
            </a:xfrm>
            <a:prstGeom prst="line">
              <a:avLst/>
            </a:prstGeom>
            <a:ln w="17999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</p:cxnSp>
        <p:sp>
          <p:nvSpPr>
            <p:cNvPr id="7" name="TextBox 6"/>
            <p:cNvSpPr txBox="1"/>
            <p:nvPr/>
          </p:nvSpPr>
          <p:spPr>
            <a:xfrm>
              <a:off x="4297728" y="1947161"/>
              <a:ext cx="228762" cy="167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00" b="1" dirty="0" smtClean="0"/>
                <a:t>2</a:t>
              </a:r>
              <a:endParaRPr lang="ru-RU" sz="1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243692" y="1973065"/>
              <a:ext cx="228762" cy="167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00" b="1" dirty="0" smtClean="0"/>
                <a:t>3</a:t>
              </a:r>
              <a:endParaRPr lang="ru-RU" sz="1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41756" y="1958435"/>
              <a:ext cx="228762" cy="167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00" b="1" dirty="0" smtClean="0"/>
                <a:t>1</a:t>
              </a:r>
              <a:endParaRPr lang="ru-RU" sz="1000" b="1" dirty="0"/>
            </a:p>
          </p:txBody>
        </p:sp>
        <p:grpSp>
          <p:nvGrpSpPr>
            <p:cNvPr id="45" name="Группа 9"/>
            <p:cNvGrpSpPr/>
            <p:nvPr/>
          </p:nvGrpSpPr>
          <p:grpSpPr>
            <a:xfrm>
              <a:off x="2612879" y="2131649"/>
              <a:ext cx="6475179" cy="1202101"/>
              <a:chOff x="2292698" y="2512199"/>
              <a:chExt cx="7477179" cy="1388120"/>
            </a:xfrm>
          </p:grpSpPr>
          <p:grpSp>
            <p:nvGrpSpPr>
              <p:cNvPr id="46" name="Группа 2"/>
              <p:cNvGrpSpPr/>
              <p:nvPr/>
            </p:nvGrpSpPr>
            <p:grpSpPr>
              <a:xfrm>
                <a:off x="2435501" y="2512201"/>
                <a:ext cx="1811381" cy="520588"/>
                <a:chOff x="2326338" y="3028357"/>
                <a:chExt cx="1811381" cy="602596"/>
              </a:xfrm>
            </p:grpSpPr>
            <p:sp>
              <p:nvSpPr>
                <p:cNvPr id="36" name="Freeform 338"/>
                <p:cNvSpPr>
                  <a:spLocks/>
                </p:cNvSpPr>
                <p:nvPr/>
              </p:nvSpPr>
              <p:spPr bwMode="auto">
                <a:xfrm>
                  <a:off x="2326338" y="3028357"/>
                  <a:ext cx="1742047" cy="602596"/>
                </a:xfrm>
                <a:custGeom>
                  <a:avLst/>
                  <a:gdLst>
                    <a:gd name="T0" fmla="*/ 135 w 1900"/>
                    <a:gd name="T1" fmla="*/ 0 h 340"/>
                    <a:gd name="T2" fmla="*/ 1900 w 1900"/>
                    <a:gd name="T3" fmla="*/ 0 h 340"/>
                    <a:gd name="T4" fmla="*/ 1765 w 1900"/>
                    <a:gd name="T5" fmla="*/ 340 h 340"/>
                    <a:gd name="T6" fmla="*/ 0 w 1900"/>
                    <a:gd name="T7" fmla="*/ 340 h 340"/>
                    <a:gd name="T8" fmla="*/ 135 w 1900"/>
                    <a:gd name="T9" fmla="*/ 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00" h="340">
                      <a:moveTo>
                        <a:pt x="135" y="0"/>
                      </a:moveTo>
                      <a:lnTo>
                        <a:pt x="1900" y="0"/>
                      </a:lnTo>
                      <a:lnTo>
                        <a:pt x="1765" y="340"/>
                      </a:lnTo>
                      <a:lnTo>
                        <a:pt x="0" y="340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000"/>
                </a:p>
              </p:txBody>
            </p:sp>
            <p:sp>
              <p:nvSpPr>
                <p:cNvPr id="37" name="Прямоугольник 36"/>
                <p:cNvSpPr/>
                <p:nvPr/>
              </p:nvSpPr>
              <p:spPr>
                <a:xfrm>
                  <a:off x="2414975" y="3073791"/>
                  <a:ext cx="1722744" cy="50328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ru-RU" sz="1000" b="1" dirty="0"/>
                    <a:t>Условия:</a:t>
                  </a:r>
                  <a:endParaRPr lang="ru-RU" sz="1000" b="1" i="1" dirty="0"/>
                </a:p>
                <a:p>
                  <a:r>
                    <a:rPr lang="ru-RU" sz="1000" b="1" dirty="0" smtClean="0"/>
                    <a:t>действующие/нормативные</a:t>
                  </a:r>
                  <a:endParaRPr lang="ru-RU" sz="1000" b="1" dirty="0"/>
                </a:p>
              </p:txBody>
            </p:sp>
          </p:grpSp>
          <p:sp>
            <p:nvSpPr>
              <p:cNvPr id="26" name="Прямоугольник 25"/>
              <p:cNvSpPr/>
              <p:nvPr/>
            </p:nvSpPr>
            <p:spPr>
              <a:xfrm>
                <a:off x="2399153" y="3094681"/>
                <a:ext cx="1847729" cy="61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lvl="0" indent="-171450"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 smtClean="0"/>
                  <a:t>Финансовые</a:t>
                </a:r>
              </a:p>
              <a:p>
                <a:pPr marL="171450" lvl="0" indent="-171450"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 smtClean="0"/>
                  <a:t>Материально технические </a:t>
                </a:r>
                <a:endParaRPr lang="ru-RU" sz="1000" dirty="0"/>
              </a:p>
              <a:p>
                <a:pPr marL="171450" lvl="0" indent="-171450"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 smtClean="0"/>
                  <a:t>Кадровые</a:t>
                </a:r>
                <a:endParaRPr lang="ru-RU" sz="1000" dirty="0"/>
              </a:p>
            </p:txBody>
          </p:sp>
          <p:grpSp>
            <p:nvGrpSpPr>
              <p:cNvPr id="47" name="Группа 3"/>
              <p:cNvGrpSpPr/>
              <p:nvPr/>
            </p:nvGrpSpPr>
            <p:grpSpPr>
              <a:xfrm>
                <a:off x="4604461" y="2512199"/>
                <a:ext cx="1863301" cy="520588"/>
                <a:chOff x="4495298" y="3028355"/>
                <a:chExt cx="1863301" cy="602596"/>
              </a:xfrm>
            </p:grpSpPr>
            <p:sp>
              <p:nvSpPr>
                <p:cNvPr id="34" name="Freeform 337"/>
                <p:cNvSpPr>
                  <a:spLocks/>
                </p:cNvSpPr>
                <p:nvPr/>
              </p:nvSpPr>
              <p:spPr bwMode="auto">
                <a:xfrm>
                  <a:off x="4495298" y="3028355"/>
                  <a:ext cx="1863301" cy="602596"/>
                </a:xfrm>
                <a:custGeom>
                  <a:avLst/>
                  <a:gdLst>
                    <a:gd name="T0" fmla="*/ 136 w 1897"/>
                    <a:gd name="T1" fmla="*/ 0 h 340"/>
                    <a:gd name="T2" fmla="*/ 1897 w 1897"/>
                    <a:gd name="T3" fmla="*/ 0 h 340"/>
                    <a:gd name="T4" fmla="*/ 1762 w 1897"/>
                    <a:gd name="T5" fmla="*/ 340 h 340"/>
                    <a:gd name="T6" fmla="*/ 0 w 1897"/>
                    <a:gd name="T7" fmla="*/ 340 h 340"/>
                    <a:gd name="T8" fmla="*/ 136 w 1897"/>
                    <a:gd name="T9" fmla="*/ 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97" h="340">
                      <a:moveTo>
                        <a:pt x="136" y="0"/>
                      </a:moveTo>
                      <a:lnTo>
                        <a:pt x="1897" y="0"/>
                      </a:lnTo>
                      <a:lnTo>
                        <a:pt x="1762" y="340"/>
                      </a:lnTo>
                      <a:lnTo>
                        <a:pt x="0" y="340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000"/>
                </a:p>
              </p:txBody>
            </p:sp>
            <p:sp>
              <p:nvSpPr>
                <p:cNvPr id="35" name="Прямоугольник 34"/>
                <p:cNvSpPr/>
                <p:nvPr/>
              </p:nvSpPr>
              <p:spPr>
                <a:xfrm>
                  <a:off x="4609269" y="3103388"/>
                  <a:ext cx="1749330" cy="3634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sz="1000" b="1" dirty="0"/>
                    <a:t>Определение</a:t>
                  </a:r>
                </a:p>
                <a:p>
                  <a:pPr lvl="0"/>
                  <a:r>
                    <a:rPr lang="ru-RU" sz="1000" b="1" dirty="0"/>
                    <a:t>и </a:t>
                  </a:r>
                  <a:r>
                    <a:rPr lang="ru-RU" sz="1000" b="1" dirty="0" smtClean="0"/>
                    <a:t>локализация дефицитов </a:t>
                  </a:r>
                  <a:endParaRPr lang="ru-RU" sz="1000" b="1" dirty="0"/>
                </a:p>
              </p:txBody>
            </p:sp>
          </p:grpSp>
          <p:sp>
            <p:nvSpPr>
              <p:cNvPr id="28" name="Прямоугольник 27"/>
              <p:cNvSpPr/>
              <p:nvPr/>
            </p:nvSpPr>
            <p:spPr>
              <a:xfrm>
                <a:off x="4585967" y="3032788"/>
                <a:ext cx="1456915" cy="5958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lnSpc>
                    <a:spcPts val="1000"/>
                  </a:lnSpc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/>
                  <a:t>в разрезе муниципалитетов и ОО</a:t>
                </a:r>
              </a:p>
              <a:p>
                <a:pPr marL="285750" indent="-285750">
                  <a:lnSpc>
                    <a:spcPts val="1000"/>
                  </a:lnSpc>
                  <a:spcBef>
                    <a:spcPts val="12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endParaRPr lang="ru-RU" sz="1000" dirty="0"/>
              </a:p>
            </p:txBody>
          </p:sp>
          <p:grpSp>
            <p:nvGrpSpPr>
              <p:cNvPr id="65" name="Группа 4"/>
              <p:cNvGrpSpPr/>
              <p:nvPr/>
            </p:nvGrpSpPr>
            <p:grpSpPr>
              <a:xfrm>
                <a:off x="6803164" y="2512200"/>
                <a:ext cx="1982487" cy="520588"/>
                <a:chOff x="6724480" y="3028357"/>
                <a:chExt cx="1982487" cy="602596"/>
              </a:xfrm>
            </p:grpSpPr>
            <p:sp>
              <p:nvSpPr>
                <p:cNvPr id="32" name="Freeform 343"/>
                <p:cNvSpPr>
                  <a:spLocks/>
                </p:cNvSpPr>
                <p:nvPr/>
              </p:nvSpPr>
              <p:spPr bwMode="auto">
                <a:xfrm>
                  <a:off x="6724480" y="3028357"/>
                  <a:ext cx="1982487" cy="602596"/>
                </a:xfrm>
                <a:custGeom>
                  <a:avLst/>
                  <a:gdLst>
                    <a:gd name="T0" fmla="*/ 135 w 1753"/>
                    <a:gd name="T1" fmla="*/ 0 h 340"/>
                    <a:gd name="T2" fmla="*/ 1753 w 1753"/>
                    <a:gd name="T3" fmla="*/ 0 h 340"/>
                    <a:gd name="T4" fmla="*/ 1614 w 1753"/>
                    <a:gd name="T5" fmla="*/ 340 h 340"/>
                    <a:gd name="T6" fmla="*/ 0 w 1753"/>
                    <a:gd name="T7" fmla="*/ 340 h 340"/>
                    <a:gd name="T8" fmla="*/ 135 w 1753"/>
                    <a:gd name="T9" fmla="*/ 0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53" h="340">
                      <a:moveTo>
                        <a:pt x="135" y="0"/>
                      </a:moveTo>
                      <a:lnTo>
                        <a:pt x="1753" y="0"/>
                      </a:lnTo>
                      <a:lnTo>
                        <a:pt x="1614" y="340"/>
                      </a:lnTo>
                      <a:lnTo>
                        <a:pt x="0" y="340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1000"/>
                </a:p>
              </p:txBody>
            </p:sp>
            <p:sp>
              <p:nvSpPr>
                <p:cNvPr id="33" name="Прямоугольник 32"/>
                <p:cNvSpPr/>
                <p:nvPr/>
              </p:nvSpPr>
              <p:spPr>
                <a:xfrm>
                  <a:off x="6855861" y="3041113"/>
                  <a:ext cx="1627156" cy="50328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ru-RU" sz="1000" b="1" dirty="0"/>
                    <a:t>Планирование подготовки и перехода на обновленные ФГОС</a:t>
                  </a:r>
                </a:p>
              </p:txBody>
            </p:sp>
          </p:grpSp>
          <p:sp>
            <p:nvSpPr>
              <p:cNvPr id="30" name="Прямоугольник 29"/>
              <p:cNvSpPr/>
              <p:nvPr/>
            </p:nvSpPr>
            <p:spPr>
              <a:xfrm>
                <a:off x="6587175" y="3038392"/>
                <a:ext cx="3182702" cy="8373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lvl="0" indent="-171450">
                  <a:lnSpc>
                    <a:spcPts val="1000"/>
                  </a:lnSpc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/>
                  <a:t>Изменение НПА по бюджетному финансированию реализации ООП</a:t>
                </a:r>
              </a:p>
              <a:p>
                <a:pPr marL="171450" lvl="0" indent="-171450">
                  <a:lnSpc>
                    <a:spcPts val="1000"/>
                  </a:lnSpc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/>
                  <a:t>Корректировка системы мероприятий государственных программ «Развития образования»</a:t>
                </a:r>
              </a:p>
              <a:p>
                <a:pPr marL="171450" lvl="0" indent="-171450">
                  <a:lnSpc>
                    <a:spcPts val="1000"/>
                  </a:lnSpc>
                  <a:spcBef>
                    <a:spcPts val="300"/>
                  </a:spcBef>
                  <a:buClr>
                    <a:srgbClr val="0070C0"/>
                  </a:buClr>
                  <a:buSzPct val="170000"/>
                  <a:buFont typeface="Wingdings" pitchFamily="2" charset="2"/>
                  <a:buChar char="§"/>
                </a:pPr>
                <a:r>
                  <a:rPr lang="ru-RU" sz="1000" dirty="0"/>
                  <a:t>Корректировка государственных заданий региональных организаций</a:t>
                </a:r>
              </a:p>
            </p:txBody>
          </p: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2292698" y="3900319"/>
                <a:ext cx="6665010" cy="0"/>
              </a:xfrm>
              <a:prstGeom prst="line">
                <a:avLst/>
              </a:prstGeom>
              <a:ln w="17999">
                <a:solidFill>
                  <a:schemeClr val="accent1">
                    <a:lumMod val="60000"/>
                    <a:lumOff val="40000"/>
                  </a:schemeClr>
                </a:solidFill>
                <a:prstDash val="dash"/>
              </a:ln>
            </p:spPr>
          </p:cxnSp>
        </p:grpSp>
        <p:grpSp>
          <p:nvGrpSpPr>
            <p:cNvPr id="69" name="Группа 13"/>
            <p:cNvGrpSpPr/>
            <p:nvPr/>
          </p:nvGrpSpPr>
          <p:grpSpPr>
            <a:xfrm>
              <a:off x="2860038" y="3411933"/>
              <a:ext cx="1338374" cy="452648"/>
              <a:chOff x="2638832" y="4411257"/>
              <a:chExt cx="1545480" cy="522693"/>
            </a:xfrm>
          </p:grpSpPr>
          <p:sp>
            <p:nvSpPr>
              <p:cNvPr id="23" name="Freeform 338"/>
              <p:cNvSpPr>
                <a:spLocks/>
              </p:cNvSpPr>
              <p:nvPr/>
            </p:nvSpPr>
            <p:spPr bwMode="auto">
              <a:xfrm>
                <a:off x="2638832" y="4417626"/>
                <a:ext cx="1545480" cy="516324"/>
              </a:xfrm>
              <a:custGeom>
                <a:avLst/>
                <a:gdLst>
                  <a:gd name="T0" fmla="*/ 135 w 1900"/>
                  <a:gd name="T1" fmla="*/ 0 h 340"/>
                  <a:gd name="T2" fmla="*/ 1900 w 1900"/>
                  <a:gd name="T3" fmla="*/ 0 h 340"/>
                  <a:gd name="T4" fmla="*/ 1765 w 1900"/>
                  <a:gd name="T5" fmla="*/ 340 h 340"/>
                  <a:gd name="T6" fmla="*/ 0 w 1900"/>
                  <a:gd name="T7" fmla="*/ 340 h 340"/>
                  <a:gd name="T8" fmla="*/ 135 w 1900"/>
                  <a:gd name="T9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0" h="340">
                    <a:moveTo>
                      <a:pt x="135" y="0"/>
                    </a:moveTo>
                    <a:lnTo>
                      <a:pt x="1900" y="0"/>
                    </a:lnTo>
                    <a:lnTo>
                      <a:pt x="1765" y="340"/>
                    </a:lnTo>
                    <a:lnTo>
                      <a:pt x="0" y="340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000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2749179" y="4411257"/>
                <a:ext cx="1389417" cy="4347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000" b="1" dirty="0"/>
                  <a:t>Основная образовательная программа</a:t>
                </a:r>
              </a:p>
            </p:txBody>
          </p:sp>
        </p:grpSp>
        <p:grpSp>
          <p:nvGrpSpPr>
            <p:cNvPr id="70" name="Группа 12"/>
            <p:cNvGrpSpPr/>
            <p:nvPr/>
          </p:nvGrpSpPr>
          <p:grpSpPr>
            <a:xfrm>
              <a:off x="4639228" y="3397499"/>
              <a:ext cx="1548219" cy="447133"/>
              <a:chOff x="5042383" y="4417626"/>
              <a:chExt cx="1787798" cy="516324"/>
            </a:xfrm>
          </p:grpSpPr>
          <p:sp>
            <p:nvSpPr>
              <p:cNvPr id="21" name="Freeform 337"/>
              <p:cNvSpPr>
                <a:spLocks/>
              </p:cNvSpPr>
              <p:nvPr/>
            </p:nvSpPr>
            <p:spPr bwMode="auto">
              <a:xfrm>
                <a:off x="5042383" y="4417626"/>
                <a:ext cx="1759794" cy="516324"/>
              </a:xfrm>
              <a:custGeom>
                <a:avLst/>
                <a:gdLst>
                  <a:gd name="T0" fmla="*/ 136 w 1897"/>
                  <a:gd name="T1" fmla="*/ 0 h 340"/>
                  <a:gd name="T2" fmla="*/ 1897 w 1897"/>
                  <a:gd name="T3" fmla="*/ 0 h 340"/>
                  <a:gd name="T4" fmla="*/ 1762 w 1897"/>
                  <a:gd name="T5" fmla="*/ 340 h 340"/>
                  <a:gd name="T6" fmla="*/ 0 w 1897"/>
                  <a:gd name="T7" fmla="*/ 340 h 340"/>
                  <a:gd name="T8" fmla="*/ 136 w 1897"/>
                  <a:gd name="T9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7" h="340">
                    <a:moveTo>
                      <a:pt x="136" y="0"/>
                    </a:moveTo>
                    <a:lnTo>
                      <a:pt x="1897" y="0"/>
                    </a:lnTo>
                    <a:lnTo>
                      <a:pt x="1762" y="340"/>
                    </a:lnTo>
                    <a:lnTo>
                      <a:pt x="0" y="340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000"/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5108695" y="4491122"/>
                <a:ext cx="1721486" cy="4347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1000" b="1" dirty="0"/>
                  <a:t>Задача по переходу </a:t>
                </a:r>
                <a:endParaRPr lang="ru-RU" sz="1000" b="1" dirty="0" smtClean="0"/>
              </a:p>
              <a:p>
                <a:pPr lvl="0"/>
                <a:r>
                  <a:rPr lang="ru-RU" sz="1000" b="1" dirty="0" smtClean="0"/>
                  <a:t>для </a:t>
                </a:r>
                <a:r>
                  <a:rPr lang="ru-RU" sz="1000" b="1" dirty="0"/>
                  <a:t>органов управления ОО</a:t>
                </a: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4654884" y="3891229"/>
              <a:ext cx="1676980" cy="803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lvl="0" indent="-171450">
                <a:lnSpc>
                  <a:spcPts val="1000"/>
                </a:lnSpc>
                <a:spcBef>
                  <a:spcPts val="3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r>
                <a:rPr lang="ru-RU" sz="1000" dirty="0"/>
                <a:t>Формирование рабочей группы по анализу  и изменению ООП</a:t>
              </a:r>
            </a:p>
            <a:p>
              <a:pPr marL="171450" lvl="0" indent="-171450">
                <a:lnSpc>
                  <a:spcPts val="1000"/>
                </a:lnSpc>
                <a:spcBef>
                  <a:spcPts val="3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r>
                <a:rPr lang="ru-RU" sz="1000" dirty="0"/>
                <a:t>Постановка задач по изменению рабочих программ</a:t>
              </a:r>
            </a:p>
            <a:p>
              <a:pPr marL="285750" lvl="0" indent="-285750">
                <a:lnSpc>
                  <a:spcPts val="1000"/>
                </a:lnSpc>
                <a:spcBef>
                  <a:spcPts val="12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endParaRPr lang="ru-RU" sz="1000" dirty="0"/>
            </a:p>
          </p:txBody>
        </p:sp>
        <p:grpSp>
          <p:nvGrpSpPr>
            <p:cNvPr id="75" name="Группа 13"/>
            <p:cNvGrpSpPr/>
            <p:nvPr/>
          </p:nvGrpSpPr>
          <p:grpSpPr>
            <a:xfrm>
              <a:off x="6719820" y="3397499"/>
              <a:ext cx="1431155" cy="447133"/>
              <a:chOff x="7485517" y="4417626"/>
              <a:chExt cx="1652619" cy="516324"/>
            </a:xfrm>
          </p:grpSpPr>
          <p:sp>
            <p:nvSpPr>
              <p:cNvPr id="19" name="Freeform 343"/>
              <p:cNvSpPr>
                <a:spLocks/>
              </p:cNvSpPr>
              <p:nvPr/>
            </p:nvSpPr>
            <p:spPr bwMode="auto">
              <a:xfrm>
                <a:off x="7485517" y="4417626"/>
                <a:ext cx="1652619" cy="516324"/>
              </a:xfrm>
              <a:custGeom>
                <a:avLst/>
                <a:gdLst>
                  <a:gd name="T0" fmla="*/ 135 w 1753"/>
                  <a:gd name="T1" fmla="*/ 0 h 340"/>
                  <a:gd name="T2" fmla="*/ 1753 w 1753"/>
                  <a:gd name="T3" fmla="*/ 0 h 340"/>
                  <a:gd name="T4" fmla="*/ 1614 w 1753"/>
                  <a:gd name="T5" fmla="*/ 340 h 340"/>
                  <a:gd name="T6" fmla="*/ 0 w 1753"/>
                  <a:gd name="T7" fmla="*/ 340 h 340"/>
                  <a:gd name="T8" fmla="*/ 135 w 1753"/>
                  <a:gd name="T9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3" h="340">
                    <a:moveTo>
                      <a:pt x="135" y="0"/>
                    </a:moveTo>
                    <a:lnTo>
                      <a:pt x="1753" y="0"/>
                    </a:lnTo>
                    <a:lnTo>
                      <a:pt x="1614" y="340"/>
                    </a:lnTo>
                    <a:lnTo>
                      <a:pt x="0" y="340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000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7631830" y="4495195"/>
                <a:ext cx="1380223" cy="314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000" b="1" dirty="0"/>
                  <a:t>Задача по переходу для учителя</a:t>
                </a:r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6691566" y="3957207"/>
              <a:ext cx="2396493" cy="8297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ts val="1000"/>
                </a:lnSpc>
                <a:spcBef>
                  <a:spcPts val="12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r>
                <a:rPr lang="ru-RU" sz="1000" dirty="0"/>
                <a:t>Анализ </a:t>
              </a:r>
              <a:r>
                <a:rPr lang="ru-RU" sz="1000" dirty="0">
                  <a:solidFill>
                    <a:srgbClr val="FF0000"/>
                  </a:solidFill>
                </a:rPr>
                <a:t>рабочих </a:t>
              </a:r>
              <a:r>
                <a:rPr lang="ru-RU" sz="1000" dirty="0" smtClean="0">
                  <a:solidFill>
                    <a:srgbClr val="FF0000"/>
                  </a:solidFill>
                </a:rPr>
                <a:t>программ по предметам</a:t>
              </a:r>
              <a:endParaRPr lang="ru-RU" sz="1000" dirty="0">
                <a:solidFill>
                  <a:srgbClr val="FF0000"/>
                </a:solidFill>
              </a:endParaRPr>
            </a:p>
            <a:p>
              <a:pPr marL="171450" indent="-171450">
                <a:lnSpc>
                  <a:spcPts val="1000"/>
                </a:lnSpc>
                <a:spcBef>
                  <a:spcPts val="3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r>
                <a:rPr lang="ru-RU" sz="1000" dirty="0" smtClean="0"/>
                <a:t>Изменение </a:t>
              </a:r>
              <a:r>
                <a:rPr lang="ru-RU" sz="1000" dirty="0"/>
                <a:t>РП в части структуры, содержания</a:t>
              </a:r>
            </a:p>
            <a:p>
              <a:pPr marL="171450" indent="-171450">
                <a:lnSpc>
                  <a:spcPts val="1000"/>
                </a:lnSpc>
                <a:spcBef>
                  <a:spcPts val="3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r>
                <a:rPr lang="ru-RU" sz="1000" dirty="0"/>
                <a:t>Формирование запроса на изменение условий</a:t>
              </a:r>
            </a:p>
            <a:p>
              <a:pPr marL="285750" indent="-285750">
                <a:lnSpc>
                  <a:spcPts val="1000"/>
                </a:lnSpc>
                <a:spcBef>
                  <a:spcPts val="1200"/>
                </a:spcBef>
                <a:buClr>
                  <a:srgbClr val="0070C0"/>
                </a:buClr>
                <a:buSzPct val="170000"/>
                <a:buFont typeface="Wingdings" pitchFamily="2" charset="2"/>
                <a:buChar char="§"/>
              </a:pPr>
              <a:endParaRPr lang="ru-RU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05188" y="3380484"/>
              <a:ext cx="228762" cy="167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00" b="1" dirty="0" smtClean="0"/>
                <a:t>2</a:t>
              </a:r>
              <a:endParaRPr lang="ru-RU" sz="1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75669" y="3387062"/>
              <a:ext cx="228762" cy="167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00" b="1" dirty="0" smtClean="0"/>
                <a:t>3</a:t>
              </a:r>
              <a:endParaRPr lang="ru-RU" sz="10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73733" y="3372432"/>
              <a:ext cx="228762" cy="167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00" b="1" dirty="0" smtClean="0"/>
                <a:t>1</a:t>
              </a:r>
              <a:endParaRPr lang="ru-RU" sz="1000" b="1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реугольник 18">
            <a:extLst>
              <a:ext uri="{FF2B5EF4-FFF2-40B4-BE49-F238E27FC236}">
                <a16:creationId xmlns:a16="http://schemas.microsoft.com/office/drawing/2014/main" xmlns="" id="{ED635E89-D809-534F-BA05-CC2050AF043E}"/>
              </a:ext>
            </a:extLst>
          </p:cNvPr>
          <p:cNvSpPr/>
          <p:nvPr/>
        </p:nvSpPr>
        <p:spPr>
          <a:xfrm rot="10800000">
            <a:off x="6599684" y="1814091"/>
            <a:ext cx="2184785" cy="4248472"/>
          </a:xfrm>
          <a:prstGeom prst="triangle">
            <a:avLst>
              <a:gd name="adj" fmla="val 0"/>
            </a:avLst>
          </a:prstGeom>
          <a:solidFill>
            <a:srgbClr val="ECDFF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43403" y="6492875"/>
            <a:ext cx="1600597" cy="365125"/>
          </a:xfrm>
        </p:spPr>
        <p:txBody>
          <a:bodyPr/>
          <a:lstStyle/>
          <a:p>
            <a:fld id="{A4193B10-D779-4ADC-9156-ADC21C4AA330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7E3C7ED-0209-4B63-B23B-AFC019DD3DDB}"/>
              </a:ext>
            </a:extLst>
          </p:cNvPr>
          <p:cNvSpPr txBox="1"/>
          <p:nvPr/>
        </p:nvSpPr>
        <p:spPr>
          <a:xfrm>
            <a:off x="5107364" y="174993"/>
            <a:ext cx="3132348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8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</a:t>
            </a:r>
          </a:p>
          <a:p>
            <a:r>
              <a:rPr lang="ru-RU" sz="18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ФГОС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C9118A6F-CC8D-8F4A-BBC9-317495F23B34}"/>
              </a:ext>
            </a:extLst>
          </p:cNvPr>
          <p:cNvCxnSpPr/>
          <p:nvPr/>
        </p:nvCxnSpPr>
        <p:spPr>
          <a:xfrm>
            <a:off x="855256" y="1049695"/>
            <a:ext cx="4126288" cy="0"/>
          </a:xfrm>
          <a:prstGeom prst="line">
            <a:avLst/>
          </a:prstGeom>
          <a:ln w="15875">
            <a:solidFill>
              <a:srgbClr val="3A6E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0A5F637-A5B1-3F4F-B301-5193C9E559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2" y="5003089"/>
            <a:ext cx="679846" cy="87387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2B1B732-3D81-E04C-A15C-6F398057AA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4" y="2511247"/>
            <a:ext cx="679846" cy="8816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8C86334-52E5-6245-9441-A8E826B03339}"/>
              </a:ext>
            </a:extLst>
          </p:cNvPr>
          <p:cNvSpPr txBox="1"/>
          <p:nvPr/>
        </p:nvSpPr>
        <p:spPr>
          <a:xfrm>
            <a:off x="1060825" y="5011764"/>
            <a:ext cx="2406343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Апробация примерных рабочих программ с сентября 2021 по апрель 2022 г.</a:t>
            </a:r>
            <a:endParaRPr lang="en-US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61B4A80-E11A-844E-89F1-A15688B7D501}"/>
              </a:ext>
            </a:extLst>
          </p:cNvPr>
          <p:cNvSpPr/>
          <p:nvPr/>
        </p:nvSpPr>
        <p:spPr>
          <a:xfrm>
            <a:off x="1023162" y="2527730"/>
            <a:ext cx="3137126" cy="2160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34290" rIns="68580" bIns="34290" rtlCol="0" anchor="ctr"/>
          <a:lstStyle/>
          <a:p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Единый информационный ресурс </a:t>
            </a:r>
            <a:r>
              <a:rPr lang="en-US" sz="1800" b="1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edsoo.ru</a:t>
            </a:r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размещение методических материалов,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 конструктор рабочих программ</a:t>
            </a:r>
            <a:endParaRPr lang="en-US" sz="1800" dirty="0">
              <a:solidFill>
                <a:srgbClr val="3A6E8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488" y="953197"/>
            <a:ext cx="8080224" cy="142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44814" y="2360730"/>
            <a:ext cx="3994898" cy="446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665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6" descr="action-obrazovani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700" y="365125"/>
            <a:ext cx="28225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Название 1"/>
          <p:cNvSpPr txBox="1">
            <a:spLocks/>
          </p:cNvSpPr>
          <p:nvPr/>
        </p:nvSpPr>
        <p:spPr bwMode="auto">
          <a:xfrm>
            <a:off x="520700" y="2590800"/>
            <a:ext cx="810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320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6" descr="action-obrazovani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725" y="309563"/>
            <a:ext cx="28225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Заголовок 3"/>
          <p:cNvSpPr txBox="1">
            <a:spLocks/>
          </p:cNvSpPr>
          <p:nvPr/>
        </p:nvSpPr>
        <p:spPr bwMode="auto">
          <a:xfrm>
            <a:off x="372140" y="688496"/>
            <a:ext cx="8229600" cy="74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sz="2900" b="1" dirty="0" smtClean="0"/>
              <a:t>Ключевые изменения</a:t>
            </a:r>
            <a:br>
              <a:rPr lang="ru-RU" sz="2900" b="1" dirty="0" smtClean="0"/>
            </a:br>
            <a:r>
              <a:rPr lang="ru-RU" sz="2900" b="1" dirty="0" smtClean="0"/>
              <a:t>в обновленных ФГОС  НОО и ООО</a:t>
            </a:r>
            <a:endParaRPr lang="ru-RU" sz="1200" b="1" dirty="0"/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020554"/>
              </p:ext>
            </p:extLst>
          </p:nvPr>
        </p:nvGraphicFramePr>
        <p:xfrm>
          <a:off x="598968" y="1669312"/>
          <a:ext cx="7322288" cy="483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5855" y="595423"/>
            <a:ext cx="7128792" cy="1105787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b="1" dirty="0" smtClean="0"/>
              <a:t>Ключевая педагогическая задача</a:t>
            </a:r>
            <a:r>
              <a:rPr lang="ru-RU" sz="2000" dirty="0" smtClean="0"/>
              <a:t>: </a:t>
            </a:r>
            <a:br>
              <a:rPr lang="ru-RU" sz="2000" dirty="0" smtClean="0"/>
            </a:br>
            <a:r>
              <a:rPr lang="ru-RU" sz="2000" dirty="0" smtClean="0"/>
              <a:t>создание условий инициирующих действие обучающегося</a:t>
            </a:r>
            <a:br>
              <a:rPr lang="ru-RU" sz="2000" dirty="0" smtClean="0"/>
            </a:br>
            <a:r>
              <a:rPr lang="ru-RU" sz="2000" dirty="0" smtClean="0"/>
              <a:t>Требования к результатам реализации ОП сформулированы в категориях системно-</a:t>
            </a:r>
            <a:r>
              <a:rPr lang="ru-RU" sz="2000" dirty="0" err="1" smtClean="0"/>
              <a:t>деятельностного</a:t>
            </a:r>
            <a:r>
              <a:rPr lang="ru-RU" sz="2000" dirty="0" smtClean="0"/>
              <a:t> подхода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238304"/>
              </p:ext>
            </p:extLst>
          </p:nvPr>
        </p:nvGraphicFramePr>
        <p:xfrm>
          <a:off x="179512" y="1116419"/>
          <a:ext cx="7210116" cy="5507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нутый угол 6"/>
          <p:cNvSpPr/>
          <p:nvPr/>
        </p:nvSpPr>
        <p:spPr>
          <a:xfrm>
            <a:off x="7458971" y="1340768"/>
            <a:ext cx="1475656" cy="504056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Формулировки личностных результатов: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«ценностное отношение к…»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«уважительное отношение к…»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«интерес к…»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______________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Формулировки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метапредметных</a:t>
            </a:r>
            <a:r>
              <a:rPr lang="ru-RU" sz="1200" b="1" dirty="0" smtClean="0">
                <a:solidFill>
                  <a:schemeClr val="tx1"/>
                </a:solidFill>
              </a:rPr>
              <a:t> результатов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«находить…»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«выявлять…»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«устанавливать..»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«выбирать…»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-----------------------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Формулировки предметных результатов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«осознавать…»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«понимать…»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«владеть…»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«использовать…»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«приобретение опыта…»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98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18" y="1096206"/>
            <a:ext cx="6768752" cy="3456384"/>
          </a:xfrm>
        </p:spPr>
      </p:pic>
      <p:sp>
        <p:nvSpPr>
          <p:cNvPr id="5" name="Штриховая стрелка вправо 4"/>
          <p:cNvSpPr/>
          <p:nvPr/>
        </p:nvSpPr>
        <p:spPr>
          <a:xfrm rot="5400000">
            <a:off x="1707157" y="2634765"/>
            <a:ext cx="942164" cy="4078468"/>
          </a:xfrm>
          <a:prstGeom prst="stripedRightArrow">
            <a:avLst>
              <a:gd name="adj1" fmla="val 50000"/>
              <a:gd name="adj2" fmla="val 46265"/>
            </a:avLst>
          </a:prstGeom>
          <a:solidFill>
            <a:srgbClr val="B54B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52769" y="447842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Hard skills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проектах ФГОС</a:t>
            </a:r>
            <a:endParaRPr lang="ru-RU" dirty="0"/>
          </a:p>
        </p:txBody>
      </p:sp>
      <p:sp>
        <p:nvSpPr>
          <p:cNvPr id="7" name="Загнутый угол 6"/>
          <p:cNvSpPr/>
          <p:nvPr/>
        </p:nvSpPr>
        <p:spPr>
          <a:xfrm>
            <a:off x="956434" y="5311302"/>
            <a:ext cx="7200800" cy="1368151"/>
          </a:xfrm>
          <a:prstGeom prst="foldedCorner">
            <a:avLst/>
          </a:prstGeom>
          <a:solidFill>
            <a:srgbClr val="B54B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sym typeface="Symbol"/>
              </a:rPr>
              <a:t>отражены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:</a:t>
            </a:r>
          </a:p>
          <a:p>
            <a:r>
              <a:rPr lang="ru-RU" sz="1600" dirty="0">
                <a:solidFill>
                  <a:schemeClr val="tx1"/>
                </a:solidFill>
                <a:sym typeface="Symbol"/>
              </a:rPr>
              <a:t>в требованиях к предметным результатам (русский язык, литература, иностранный язык, математика, информатика, обществознание), </a:t>
            </a:r>
          </a:p>
          <a:p>
            <a:r>
              <a:rPr lang="ru-RU" sz="1600" dirty="0">
                <a:solidFill>
                  <a:schemeClr val="tx1"/>
                </a:solidFill>
                <a:sym typeface="Symbol"/>
              </a:rPr>
              <a:t>в требования к личностным </a:t>
            </a:r>
            <a:r>
              <a:rPr lang="ru-RU" sz="1600" dirty="0" smtClean="0">
                <a:solidFill>
                  <a:schemeClr val="tx1"/>
                </a:solidFill>
                <a:sym typeface="Symbol"/>
              </a:rPr>
              <a:t>результатам (гражданско-патриотическое воспитание, эстетическое воспитание, экологическое воспитание)</a:t>
            </a:r>
            <a:endParaRPr lang="ru-RU" sz="1600" dirty="0">
              <a:solidFill>
                <a:schemeClr val="tx1"/>
              </a:solidFill>
              <a:sym typeface="Symbo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28007" y="4258499"/>
            <a:ext cx="1800200" cy="1340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59" y="380026"/>
            <a:ext cx="84931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28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008" y="966722"/>
            <a:ext cx="6290309" cy="3212073"/>
          </a:xfrm>
        </p:spPr>
      </p:pic>
      <p:sp>
        <p:nvSpPr>
          <p:cNvPr id="5" name="Штриховая стрелка вправо 4"/>
          <p:cNvSpPr/>
          <p:nvPr/>
        </p:nvSpPr>
        <p:spPr>
          <a:xfrm rot="5400000">
            <a:off x="3681084" y="2485805"/>
            <a:ext cx="1484122" cy="3530008"/>
          </a:xfrm>
          <a:prstGeom prst="stripedRightArrow">
            <a:avLst>
              <a:gd name="adj1" fmla="val 50000"/>
              <a:gd name="adj2" fmla="val 46265"/>
            </a:avLst>
          </a:prstGeom>
          <a:solidFill>
            <a:srgbClr val="E785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3787" y="3823358"/>
            <a:ext cx="1739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Soft skills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проектах ФГОС</a:t>
            </a:r>
            <a:endParaRPr lang="ru-RU" dirty="0"/>
          </a:p>
        </p:txBody>
      </p:sp>
      <p:sp>
        <p:nvSpPr>
          <p:cNvPr id="7" name="Загнутый угол 6"/>
          <p:cNvSpPr/>
          <p:nvPr/>
        </p:nvSpPr>
        <p:spPr>
          <a:xfrm>
            <a:off x="600927" y="5018568"/>
            <a:ext cx="7628673" cy="1839432"/>
          </a:xfrm>
          <a:prstGeom prst="foldedCorner">
            <a:avLst/>
          </a:prstGeom>
          <a:solidFill>
            <a:srgbClr val="E785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Критическое </a:t>
            </a:r>
            <a:r>
              <a:rPr lang="ru-RU" b="1" dirty="0">
                <a:solidFill>
                  <a:schemeClr val="tx1"/>
                </a:solidFill>
              </a:rPr>
              <a:t>мышление и </a:t>
            </a:r>
            <a:r>
              <a:rPr lang="ru-RU" b="1" dirty="0" smtClean="0">
                <a:solidFill>
                  <a:schemeClr val="tx1"/>
                </a:solidFill>
              </a:rPr>
              <a:t>Креативность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 требования к </a:t>
            </a:r>
            <a:r>
              <a:rPr lang="ru-RU" dirty="0" err="1">
                <a:solidFill>
                  <a:schemeClr val="tx1"/>
                </a:solidFill>
                <a:sym typeface="Symbol"/>
              </a:rPr>
              <a:t>метапредметным</a:t>
            </a:r>
            <a:r>
              <a:rPr lang="ru-RU" dirty="0">
                <a:solidFill>
                  <a:schemeClr val="tx1"/>
                </a:solidFill>
                <a:sym typeface="Symbol"/>
              </a:rPr>
              <a:t> результатам (базовые логические действия и работа с информацией)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Коммуникация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 </a:t>
            </a:r>
            <a:r>
              <a:rPr lang="ru-RU" dirty="0" err="1">
                <a:solidFill>
                  <a:schemeClr val="tx1"/>
                </a:solidFill>
                <a:sym typeface="Symbol"/>
              </a:rPr>
              <a:t>метапредметные</a:t>
            </a:r>
            <a:r>
              <a:rPr lang="ru-RU" dirty="0">
                <a:solidFill>
                  <a:schemeClr val="tx1"/>
                </a:solidFill>
                <a:sym typeface="Symbol"/>
              </a:rPr>
              <a:t> компетенции (универсальные учебные коммуникативные действия – общение);</a:t>
            </a:r>
          </a:p>
          <a:p>
            <a:r>
              <a:rPr lang="ru-RU" b="1" dirty="0" smtClean="0">
                <a:solidFill>
                  <a:schemeClr val="tx1"/>
                </a:solidFill>
                <a:sym typeface="Symbol"/>
              </a:rPr>
              <a:t>Сотрудничество</a:t>
            </a:r>
            <a:r>
              <a:rPr lang="ru-RU" dirty="0" smtClean="0">
                <a:sym typeface="Symbol"/>
              </a:rPr>
              <a:t>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 </a:t>
            </a:r>
            <a:r>
              <a:rPr lang="ru-RU" dirty="0" err="1">
                <a:solidFill>
                  <a:schemeClr val="tx1"/>
                </a:solidFill>
                <a:sym typeface="Symbol"/>
              </a:rPr>
              <a:t>метапредметные</a:t>
            </a:r>
            <a:r>
              <a:rPr lang="ru-RU" dirty="0">
                <a:solidFill>
                  <a:schemeClr val="tx1"/>
                </a:solidFill>
                <a:sym typeface="Symbol"/>
              </a:rPr>
              <a:t> компетенции (совместная деятельность)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73" y="361181"/>
            <a:ext cx="84931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8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29" y="1211272"/>
            <a:ext cx="6211963" cy="3172066"/>
          </a:xfrm>
        </p:spPr>
      </p:pic>
      <p:sp>
        <p:nvSpPr>
          <p:cNvPr id="5" name="Штриховая стрелка вправо 4"/>
          <p:cNvSpPr/>
          <p:nvPr/>
        </p:nvSpPr>
        <p:spPr>
          <a:xfrm rot="5400000">
            <a:off x="5847945" y="2630181"/>
            <a:ext cx="953347" cy="3865956"/>
          </a:xfrm>
          <a:prstGeom prst="stripedRightArrow">
            <a:avLst>
              <a:gd name="adj1" fmla="val 50000"/>
              <a:gd name="adj2" fmla="val 46265"/>
            </a:avLst>
          </a:prstGeom>
          <a:solidFill>
            <a:srgbClr val="2E97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88688" y="4164081"/>
            <a:ext cx="2392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Soft skills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проектах ФГОС</a:t>
            </a:r>
            <a:endParaRPr lang="ru-RU" dirty="0"/>
          </a:p>
        </p:txBody>
      </p:sp>
      <p:sp>
        <p:nvSpPr>
          <p:cNvPr id="7" name="Загнутый угол 6"/>
          <p:cNvSpPr/>
          <p:nvPr/>
        </p:nvSpPr>
        <p:spPr>
          <a:xfrm>
            <a:off x="632148" y="5092995"/>
            <a:ext cx="7533657" cy="1626782"/>
          </a:xfrm>
          <a:prstGeom prst="foldedCorner">
            <a:avLst/>
          </a:prstGeom>
          <a:solidFill>
            <a:srgbClr val="2E97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 smtClean="0">
                <a:solidFill>
                  <a:schemeClr val="tx1"/>
                </a:solidFill>
              </a:rPr>
              <a:t>Любознательность </a:t>
            </a:r>
            <a:r>
              <a:rPr lang="ru-RU" sz="1600" dirty="0">
                <a:solidFill>
                  <a:schemeClr val="tx1"/>
                </a:solidFill>
              </a:rPr>
              <a:t>и </a:t>
            </a:r>
            <a:r>
              <a:rPr lang="ru-RU" sz="1600" b="1" u="sng" dirty="0" smtClean="0">
                <a:solidFill>
                  <a:schemeClr val="tx1"/>
                </a:solidFill>
              </a:rPr>
              <a:t>Инициативность 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 требования к личностным результатам (ценность научного познания)</a:t>
            </a:r>
          </a:p>
          <a:p>
            <a:r>
              <a:rPr lang="ru-RU" sz="1600" b="1" u="sng" dirty="0" smtClean="0">
                <a:solidFill>
                  <a:schemeClr val="tx1"/>
                </a:solidFill>
              </a:rPr>
              <a:t>Упорство/настойчивость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и </a:t>
            </a:r>
            <a:r>
              <a:rPr lang="ru-RU" sz="1600" b="1" u="sng" dirty="0" smtClean="0">
                <a:solidFill>
                  <a:schemeClr val="tx1"/>
                </a:solidFill>
              </a:rPr>
              <a:t>Приспособляемость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 требования к </a:t>
            </a:r>
            <a:r>
              <a:rPr lang="ru-RU" sz="1600" dirty="0" err="1">
                <a:solidFill>
                  <a:schemeClr val="tx1"/>
                </a:solidFill>
                <a:sym typeface="Symbol"/>
              </a:rPr>
              <a:t>метапредметным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 результатам (универсальные коммуникативные и регулятивные действия);</a:t>
            </a:r>
          </a:p>
          <a:p>
            <a:r>
              <a:rPr lang="ru-RU" sz="1600" b="1" u="sng" dirty="0" smtClean="0">
                <a:solidFill>
                  <a:schemeClr val="tx1"/>
                </a:solidFill>
                <a:sym typeface="Symbol"/>
              </a:rPr>
              <a:t>Лидерство</a:t>
            </a:r>
            <a:r>
              <a:rPr lang="ru-RU" sz="1600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и </a:t>
            </a:r>
            <a:r>
              <a:rPr lang="ru-RU" sz="1600" b="1" u="sng" dirty="0" smtClean="0">
                <a:solidFill>
                  <a:schemeClr val="tx1"/>
                </a:solidFill>
                <a:sym typeface="Symbol"/>
              </a:rPr>
              <a:t>Социальная </a:t>
            </a:r>
            <a:r>
              <a:rPr lang="ru-RU" sz="1600" b="1" u="sng" dirty="0">
                <a:solidFill>
                  <a:schemeClr val="tx1"/>
                </a:solidFill>
                <a:sym typeface="Symbol"/>
              </a:rPr>
              <a:t>осведомленность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  требования к </a:t>
            </a:r>
            <a:r>
              <a:rPr lang="ru-RU" sz="1600" dirty="0" err="1">
                <a:solidFill>
                  <a:schemeClr val="tx1"/>
                </a:solidFill>
                <a:sym typeface="Symbol"/>
              </a:rPr>
              <a:t>метапредметным</a:t>
            </a:r>
            <a:r>
              <a:rPr lang="ru-RU" sz="1600" dirty="0">
                <a:solidFill>
                  <a:schemeClr val="tx1"/>
                </a:solidFill>
                <a:sym typeface="Symbol"/>
              </a:rPr>
              <a:t> результатам (совместная деятельность)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517" y="4373564"/>
            <a:ext cx="1652118" cy="90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3" y="563200"/>
            <a:ext cx="7794491" cy="70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5211334"/>
              </p:ext>
            </p:extLst>
          </p:nvPr>
        </p:nvGraphicFramePr>
        <p:xfrm>
          <a:off x="395536" y="1360966"/>
          <a:ext cx="8280920" cy="5020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Равно 7"/>
          <p:cNvSpPr/>
          <p:nvPr/>
        </p:nvSpPr>
        <p:spPr>
          <a:xfrm>
            <a:off x="4355976" y="2420888"/>
            <a:ext cx="360040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058" y="3645026"/>
            <a:ext cx="29845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993" y="4717085"/>
            <a:ext cx="29845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25303" y="508554"/>
            <a:ext cx="7888964" cy="63408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Механизмы обеспечения вариативности образовательных программ, предусмотренные ФГОС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22098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550" y="358761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Проектная деятельность в обновленных ФГОС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120802"/>
              </p:ext>
            </p:extLst>
          </p:nvPr>
        </p:nvGraphicFramePr>
        <p:xfrm>
          <a:off x="179512" y="967562"/>
          <a:ext cx="8177679" cy="5701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288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реугольник 16">
            <a:extLst>
              <a:ext uri="{FF2B5EF4-FFF2-40B4-BE49-F238E27FC236}">
                <a16:creationId xmlns:a16="http://schemas.microsoft.com/office/drawing/2014/main" xmlns="" id="{F4D2A1B6-61FF-5344-A317-550AEFED395E}"/>
              </a:ext>
            </a:extLst>
          </p:cNvPr>
          <p:cNvSpPr/>
          <p:nvPr/>
        </p:nvSpPr>
        <p:spPr>
          <a:xfrm rot="5400000">
            <a:off x="2778645" y="-218828"/>
            <a:ext cx="3139321" cy="7113452"/>
          </a:xfrm>
          <a:prstGeom prst="triangle">
            <a:avLst>
              <a:gd name="adj" fmla="val 0"/>
            </a:avLst>
          </a:prstGeom>
          <a:solidFill>
            <a:srgbClr val="ECDFF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600950" y="6492876"/>
            <a:ext cx="1543050" cy="365125"/>
          </a:xfrm>
        </p:spPr>
        <p:txBody>
          <a:bodyPr/>
          <a:lstStyle/>
          <a:p>
            <a:fld id="{A4193B10-D779-4ADC-9156-ADC21C4AA33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FE8C066-DB83-4924-A63D-CFD5FEA5164A}"/>
              </a:ext>
            </a:extLst>
          </p:cNvPr>
          <p:cNvSpPr txBox="1"/>
          <p:nvPr/>
        </p:nvSpPr>
        <p:spPr>
          <a:xfrm>
            <a:off x="1684715" y="447179"/>
            <a:ext cx="5778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сопровождение ФГОС: конструктор рабочих программ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55276B8-3080-49DF-9256-7FD80AB39B57}"/>
              </a:ext>
            </a:extLst>
          </p:cNvPr>
          <p:cNvSpPr txBox="1"/>
          <p:nvPr/>
        </p:nvSpPr>
        <p:spPr>
          <a:xfrm>
            <a:off x="910225" y="1693989"/>
            <a:ext cx="700544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рабочая программа основного общего образования.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записка, включающая: цели обучения, общая характеристика предмета, место предмета в учебном плане.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примерной рабочей программы: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личностные;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метапредметные;</a:t>
            </a:r>
          </a:p>
          <a:p>
            <a:pPr algn="just">
              <a:spcAft>
                <a:spcPts val="600"/>
              </a:spcAft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предметные (по годам обучения).</a:t>
            </a:r>
          </a:p>
          <a:p>
            <a:pPr algn="just">
              <a:spcAft>
                <a:spcPts val="600"/>
              </a:spcAft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и метапредметные результаты раскрываются на основе обновленного ФГОС ООО с учетом специфики предмета.</a:t>
            </a:r>
          </a:p>
          <a:p>
            <a:pPr algn="just">
              <a:spcAft>
                <a:spcPts val="600"/>
              </a:spcAft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Содержание учебных предметов по годам обучения.</a:t>
            </a:r>
          </a:p>
          <a:p>
            <a:pPr algn="just">
              <a:spcAft>
                <a:spcPts val="600"/>
              </a:spcAft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Тематическое планирование.</a:t>
            </a:r>
          </a:p>
        </p:txBody>
      </p:sp>
      <p:graphicFrame>
        <p:nvGraphicFramePr>
          <p:cNvPr id="16" name="Таблица 7">
            <a:extLst>
              <a:ext uri="{FF2B5EF4-FFF2-40B4-BE49-F238E27FC236}">
                <a16:creationId xmlns:a16="http://schemas.microsoft.com/office/drawing/2014/main" xmlns="" id="{9A647EF1-ABE0-4DC5-A59F-819D7C541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91662"/>
              </p:ext>
            </p:extLst>
          </p:nvPr>
        </p:nvGraphicFramePr>
        <p:xfrm>
          <a:off x="520996" y="5664200"/>
          <a:ext cx="7868288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498227">
                  <a:extLst>
                    <a:ext uri="{9D8B030D-6E8A-4147-A177-3AD203B41FA5}">
                      <a16:colId xmlns:a16="http://schemas.microsoft.com/office/drawing/2014/main" xmlns="" val="628306000"/>
                    </a:ext>
                  </a:extLst>
                </a:gridCol>
                <a:gridCol w="2456947">
                  <a:extLst>
                    <a:ext uri="{9D8B030D-6E8A-4147-A177-3AD203B41FA5}">
                      <a16:colId xmlns:a16="http://schemas.microsoft.com/office/drawing/2014/main" xmlns="" val="2791626465"/>
                    </a:ext>
                  </a:extLst>
                </a:gridCol>
                <a:gridCol w="2913114">
                  <a:extLst>
                    <a:ext uri="{9D8B030D-6E8A-4147-A177-3AD203B41FA5}">
                      <a16:colId xmlns:a16="http://schemas.microsoft.com/office/drawing/2014/main" xmlns="" val="3317373840"/>
                    </a:ext>
                  </a:extLst>
                </a:gridCol>
              </a:tblGrid>
              <a:tr h="70568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6D276A"/>
                          </a:solidFill>
                          <a:latin typeface="Bookman Old Style" panose="02050604050505020204" pitchFamily="18" charset="0"/>
                        </a:rPr>
                        <a:t>Тематические блоки, темы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6D276A"/>
                          </a:solidFill>
                          <a:latin typeface="Bookman Old Style" panose="02050604050505020204" pitchFamily="18" charset="0"/>
                        </a:rPr>
                        <a:t>Основное содержание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6D276A"/>
                          </a:solidFill>
                          <a:latin typeface="Bookman Old Style" panose="02050604050505020204" pitchFamily="18" charset="0"/>
                        </a:rPr>
                        <a:t>Основные виды деятельности обучающихся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74622859"/>
                  </a:ext>
                </a:extLst>
              </a:tr>
              <a:tr h="317994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D276A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D276A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D276A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10926433"/>
                  </a:ext>
                </a:extLst>
              </a:tr>
            </a:tbl>
          </a:graphicData>
        </a:graphic>
      </p:graphicFrame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7EACC91D-B5D3-B04F-AB4F-D9B043E6C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825" y="222701"/>
            <a:ext cx="558437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6C9560E9-626D-884F-A622-DDA6B710DE87}"/>
              </a:ext>
            </a:extLst>
          </p:cNvPr>
          <p:cNvCxnSpPr/>
          <p:nvPr/>
        </p:nvCxnSpPr>
        <p:spPr>
          <a:xfrm>
            <a:off x="0" y="1267857"/>
            <a:ext cx="3977934" cy="0"/>
          </a:xfrm>
          <a:prstGeom prst="line">
            <a:avLst/>
          </a:prstGeom>
          <a:ln w="15875">
            <a:solidFill>
              <a:srgbClr val="3A6E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792A72D-5B29-EF4F-A924-D29955287E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9" y="1391535"/>
            <a:ext cx="662665" cy="89947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822ED8C-4DFC-814C-A995-B24EB55971F3}"/>
              </a:ext>
            </a:extLst>
          </p:cNvPr>
          <p:cNvSpPr txBox="1"/>
          <p:nvPr/>
        </p:nvSpPr>
        <p:spPr>
          <a:xfrm>
            <a:off x="791580" y="1272584"/>
            <a:ext cx="456880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Единая схема для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7386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FE3F2CFDB2394F985F63CFF65B41FF" ma:contentTypeVersion="1" ma:contentTypeDescription="Создание документа." ma:contentTypeScope="" ma:versionID="a50b9bc55505b48c91140e975e7f7cb2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cac9468c6f12a84aaa5291ad2926f63f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447542-04E6-494A-AC64-A95D96E22BF3}"/>
</file>

<file path=customXml/itemProps2.xml><?xml version="1.0" encoding="utf-8"?>
<ds:datastoreItem xmlns:ds="http://schemas.openxmlformats.org/officeDocument/2006/customXml" ds:itemID="{812227DF-ECAA-4800-A502-2298B4115C89}"/>
</file>

<file path=customXml/itemProps3.xml><?xml version="1.0" encoding="utf-8"?>
<ds:datastoreItem xmlns:ds="http://schemas.openxmlformats.org/officeDocument/2006/customXml" ds:itemID="{4572195F-5FB0-49CE-BBE3-9060C575EA9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687</Words>
  <Application>Microsoft Office PowerPoint</Application>
  <PresentationFormat>Экран (4:3)</PresentationFormat>
  <Paragraphs>128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Ключевая педагогическая задача:  создание условий инициирующих действие обучающегося Требования к результатам реализации ОП сформулированы в категориях системно-деятельностного подхода</vt:lpstr>
      <vt:lpstr>Презентация PowerPoint</vt:lpstr>
      <vt:lpstr>Презентация PowerPoint</vt:lpstr>
      <vt:lpstr>Презентация PowerPoint</vt:lpstr>
      <vt:lpstr>Механизмы обеспечения вариативности образовательных программ, предусмотренные ФГОС</vt:lpstr>
      <vt:lpstr>Проектная деятельность в обновленных ФГОС</vt:lpstr>
      <vt:lpstr>Презентация PowerPoint</vt:lpstr>
      <vt:lpstr>Введение ФГОС НОО и ООО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Інна</dc:creator>
  <cp:lastModifiedBy>Ивжич Анна Юрьевна</cp:lastModifiedBy>
  <cp:revision>83</cp:revision>
  <dcterms:created xsi:type="dcterms:W3CDTF">2015-07-30T04:41:32Z</dcterms:created>
  <dcterms:modified xsi:type="dcterms:W3CDTF">2021-10-12T09:34:12Z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0x0101002CFE3F2CFDB2394F985F63CFF65B41FF</vt:lpwstr>
  </property>
</Properties>
</file>