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37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3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78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681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546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035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22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95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7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6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61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7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02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241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08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20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93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AD99A-AF71-4C4D-AC58-483FFDC82D3E}" type="datetimeFigureOut">
              <a:rPr lang="ru-RU" smtClean="0"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765A86-E437-4B9C-AC88-D43A3A66B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nfourok.ru/go.html?href=http%3A%2F%2Fwww.sotmarket.ru%2Fproduct%2Fchto-eto-rosmen-isbn-978-5-353-03412-4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-119059"/>
            <a:ext cx="8284191" cy="72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038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2179"/>
            <a:ext cx="8234654" cy="6605822"/>
          </a:xfrm>
        </p:spPr>
      </p:pic>
    </p:spTree>
    <p:extLst>
      <p:ext uri="{BB962C8B-B14F-4D97-AF65-F5344CB8AC3E}">
        <p14:creationId xmlns:p14="http://schemas.microsoft.com/office/powerpoint/2010/main" val="2739528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2715904"/>
            <a:ext cx="10440537" cy="4012442"/>
          </a:xfrm>
        </p:spPr>
        <p:txBody>
          <a:bodyPr>
            <a:normAutofit/>
          </a:bodyPr>
          <a:lstStyle/>
          <a:p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Гладко, душисто, моет чисто,</a:t>
            </a:r>
            <a:b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Нужно, чтобы у каждого было.</a:t>
            </a:r>
            <a:b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Что это</a:t>
            </a:r>
            <a:r>
              <a:rPr lang="ru-RU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такое? 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2562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6" y="-9769"/>
            <a:ext cx="8549091" cy="6867770"/>
          </a:xfrm>
        </p:spPr>
      </p:pic>
    </p:spTree>
    <p:extLst>
      <p:ext uri="{BB962C8B-B14F-4D97-AF65-F5344CB8AC3E}">
        <p14:creationId xmlns:p14="http://schemas.microsoft.com/office/powerpoint/2010/main" val="192521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609600"/>
            <a:ext cx="9840036" cy="6248400"/>
          </a:xfrm>
        </p:spPr>
        <p:txBody>
          <a:bodyPr>
            <a:normAutofit/>
          </a:bodyPr>
          <a:lstStyle/>
          <a:p>
            <a:r>
              <a:rPr lang="ru-RU" sz="6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второй команды: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Костяная спинка,</a:t>
            </a:r>
            <a:b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брюшке щетинка,</a:t>
            </a:r>
            <a:b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частоколу прыгала,</a:t>
            </a:r>
            <a:b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Всю грязь </a:t>
            </a:r>
            <a:r>
              <a:rPr lang="ru-RU" sz="6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повымыла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456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1323" y="0"/>
            <a:ext cx="6827709" cy="6842950"/>
          </a:xfrm>
        </p:spPr>
      </p:pic>
    </p:spTree>
    <p:extLst>
      <p:ext uri="{BB962C8B-B14F-4D97-AF65-F5344CB8AC3E}">
        <p14:creationId xmlns:p14="http://schemas.microsoft.com/office/powerpoint/2010/main" val="1166048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596788"/>
            <a:ext cx="10454184" cy="5261212"/>
          </a:xfrm>
        </p:spPr>
        <p:txBody>
          <a:bodyPr>
            <a:normAutofit/>
          </a:bodyPr>
          <a:lstStyle/>
          <a:p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Зубаст, а не кусается.</a:t>
            </a:r>
            <a:b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он называется? 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9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013" y="0"/>
            <a:ext cx="6955309" cy="6955309"/>
          </a:xfrm>
        </p:spPr>
      </p:pic>
    </p:spTree>
    <p:extLst>
      <p:ext uri="{BB962C8B-B14F-4D97-AF65-F5344CB8AC3E}">
        <p14:creationId xmlns:p14="http://schemas.microsoft.com/office/powerpoint/2010/main" val="2026393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715" y="609600"/>
            <a:ext cx="9771797" cy="6248400"/>
          </a:xfrm>
        </p:spPr>
        <p:txBody>
          <a:bodyPr>
            <a:normAutofit fontScale="90000"/>
          </a:bodyPr>
          <a:lstStyle/>
          <a:p>
            <a:r>
              <a:rPr lang="ru-RU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Я несу в себе водицу.</a:t>
            </a:r>
            <a:br>
              <a:rPr lang="ru-RU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 водица пригодится.</a:t>
            </a:r>
            <a:br>
              <a:rPr lang="ru-RU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мыться без хлопот,</a:t>
            </a:r>
            <a:br>
              <a:rPr lang="ru-RU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есть … </a:t>
            </a:r>
            <a:endParaRPr lang="ru-RU" sz="7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7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5" y="95534"/>
            <a:ext cx="8699137" cy="6462215"/>
          </a:xfrm>
        </p:spPr>
      </p:pic>
    </p:spTree>
    <p:extLst>
      <p:ext uri="{BB962C8B-B14F-4D97-AF65-F5344CB8AC3E}">
        <p14:creationId xmlns:p14="http://schemas.microsoft.com/office/powerpoint/2010/main" val="4021899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10352"/>
            <a:ext cx="12069171" cy="6248400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4. Белая река в пещеру затекла,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Чистит добела,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846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182880">
              <a:spcBef>
                <a:spcPts val="1400"/>
              </a:spcBef>
            </a:pPr>
            <a:r>
              <a:rPr lang="ru-RU" sz="5400" b="1" dirty="0">
                <a:solidFill>
                  <a:srgbClr val="1CADE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Айболит принес для вас загадки:</a:t>
            </a:r>
            <a:r>
              <a:rPr lang="ru-RU" sz="5400" dirty="0">
                <a:solidFill>
                  <a:srgbClr val="1CADE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ru-RU" sz="2000" dirty="0">
                <a:solidFill>
                  <a:srgbClr val="1CADE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/>
            </a:r>
            <a:br>
              <a:rPr lang="ru-RU" sz="2000" dirty="0">
                <a:solidFill>
                  <a:srgbClr val="1CADE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Команды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обговаривая, отгадывают загадки. Если </a:t>
            </a:r>
            <a:r>
              <a:rPr lang="ru-RU" sz="6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отгадали, на слайде открывается картинка.</a:t>
            </a:r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170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2"/>
            <a:ext cx="9157648" cy="6853928"/>
          </a:xfrm>
        </p:spPr>
      </p:pic>
    </p:spTree>
    <p:extLst>
      <p:ext uri="{BB962C8B-B14F-4D97-AF65-F5344CB8AC3E}">
        <p14:creationId xmlns:p14="http://schemas.microsoft.com/office/powerpoint/2010/main" val="3308167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1419366"/>
            <a:ext cx="9853684" cy="5438633"/>
          </a:xfrm>
        </p:spPr>
        <p:txBody>
          <a:bodyPr>
            <a:normAutofit/>
          </a:bodyPr>
          <a:lstStyle/>
          <a:p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5. Вафельное полосатое,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Ворсистое и мохнатое,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Всегда под рукою –</a:t>
            </a: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такое? 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5114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2956"/>
            <a:ext cx="8566769" cy="5755422"/>
          </a:xfrm>
        </p:spPr>
      </p:pic>
    </p:spTree>
    <p:extLst>
      <p:ext uri="{BB962C8B-B14F-4D97-AF65-F5344CB8AC3E}">
        <p14:creationId xmlns:p14="http://schemas.microsoft.com/office/powerpoint/2010/main" val="26596602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1542196"/>
            <a:ext cx="10945505" cy="5315803"/>
          </a:xfrm>
        </p:spPr>
        <p:txBody>
          <a:bodyPr>
            <a:normAutofit/>
          </a:bodyPr>
          <a:lstStyle/>
          <a:p>
            <a:r>
              <a:rPr lang="ru-RU" sz="7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Продолжить пословицы по очереди, если одна команда не ответила, отвечает другая.</a:t>
            </a:r>
            <a:endParaRPr lang="ru-RU" sz="72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647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98" y="122831"/>
            <a:ext cx="8980226" cy="67351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75712"/>
            <a:ext cx="8596668" cy="1351129"/>
          </a:xfrm>
        </p:spPr>
        <p:txBody>
          <a:bodyPr>
            <a:normAutofit/>
          </a:bodyPr>
          <a:lstStyle/>
          <a:p>
            <a:r>
              <a:rPr lang="ru-RU" sz="72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здоровом теле, 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0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0" y="-7128"/>
            <a:ext cx="10726762" cy="68651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0C226"/>
              </a:buClr>
            </a:pPr>
            <a:r>
              <a:rPr lang="ru-RU" sz="8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(здоровый дух) </a:t>
            </a:r>
            <a:endParaRPr lang="ru-RU" sz="88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4800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16" y="143329"/>
            <a:ext cx="8952896" cy="671467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282889"/>
            <a:ext cx="8596668" cy="2197289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Голову держи в холоде, </a:t>
            </a: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1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1" y="0"/>
            <a:ext cx="1120024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-95534"/>
            <a:ext cx="8596668" cy="1746913"/>
          </a:xfrm>
        </p:spPr>
        <p:txBody>
          <a:bodyPr>
            <a:noAutofit/>
          </a:bodyPr>
          <a:lstStyle/>
          <a:p>
            <a:r>
              <a:rPr lang="ru-RU" sz="9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 ноги в тепле) 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87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2661312"/>
            <a:ext cx="10003809" cy="1774209"/>
          </a:xfrm>
        </p:spPr>
        <p:txBody>
          <a:bodyPr>
            <a:noAutofit/>
          </a:bodyPr>
          <a:lstStyle/>
          <a:p>
            <a:r>
              <a:rPr lang="ru-RU" sz="8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Заболел живот, держи 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9596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1" y="1064526"/>
            <a:ext cx="8578385" cy="5673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Autofit/>
          </a:bodyPr>
          <a:lstStyle/>
          <a:p>
            <a:r>
              <a:rPr lang="ru-RU" sz="9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(закрытым рот) 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1267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первой команды: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0589"/>
            <a:ext cx="11218460" cy="3880773"/>
          </a:xfrm>
        </p:spPr>
        <p:txBody>
          <a:bodyPr>
            <a:normAutofit/>
          </a:bodyPr>
          <a:lstStyle/>
          <a:p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Его бьют, а он не плачет,</a:t>
            </a:r>
            <a:br>
              <a:rPr lang="ru-RU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Веселее только скачет</a:t>
            </a:r>
            <a:endParaRPr lang="ru-RU" sz="6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9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152632"/>
            <a:ext cx="9886033" cy="2456597"/>
          </a:xfrm>
        </p:spPr>
        <p:txBody>
          <a:bodyPr>
            <a:normAutofit/>
          </a:bodyPr>
          <a:lstStyle/>
          <a:p>
            <a:r>
              <a:rPr lang="ru-RU" sz="8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Быстрого и ловкого </a:t>
            </a:r>
            <a:endParaRPr lang="ru-RU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6472" y="2160589"/>
            <a:ext cx="6967530" cy="388077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8343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7" y="0"/>
            <a:ext cx="10214178" cy="671076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852382"/>
            <a:ext cx="10003131" cy="1678674"/>
          </a:xfrm>
        </p:spPr>
        <p:txBody>
          <a:bodyPr>
            <a:normAutofit fontScale="90000"/>
          </a:bodyPr>
          <a:lstStyle/>
          <a:p>
            <a:r>
              <a:rPr lang="ru-RU" sz="89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(болезнь не догонит)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4757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79844"/>
            <a:ext cx="11163869" cy="4808561"/>
          </a:xfrm>
        </p:spPr>
        <p:txBody>
          <a:bodyPr>
            <a:normAutofit/>
          </a:bodyPr>
          <a:lstStyle/>
          <a:p>
            <a:r>
              <a:rPr lang="ru-RU" sz="6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Землю сушит зной, человека 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7605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21" y="1362098"/>
            <a:ext cx="8360580" cy="69002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"/>
            <a:ext cx="9799093" cy="4067032"/>
          </a:xfrm>
        </p:spPr>
        <p:txBody>
          <a:bodyPr>
            <a:noAutofit/>
          </a:bodyPr>
          <a:lstStyle/>
          <a:p>
            <a:r>
              <a:rPr lang="ru-RU" sz="166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(болезни) </a:t>
            </a:r>
            <a:endParaRPr lang="ru-RU" sz="16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09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3" y="-963861"/>
            <a:ext cx="3234519" cy="76882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слабому и болезнь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9204074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90296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30" y="609600"/>
            <a:ext cx="9921922" cy="1320800"/>
          </a:xfrm>
        </p:spPr>
        <p:txBody>
          <a:bodyPr>
            <a:noAutofit/>
          </a:bodyPr>
          <a:lstStyle/>
          <a:p>
            <a:r>
              <a:rPr lang="ru-RU" sz="16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(пристает) </a:t>
            </a:r>
            <a:endParaRPr lang="ru-RU" sz="1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177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272955"/>
            <a:ext cx="8560558" cy="658504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997627" y="-12737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7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Поработал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0621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8" y="1"/>
            <a:ext cx="8725883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dirty="0">
                <a:solidFill>
                  <a:srgbClr val="FF0000"/>
                </a:solidFill>
              </a:rPr>
              <a:t>(отдохни) 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73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209601"/>
            <a:ext cx="8864533" cy="6648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Любящий чистоту – </a:t>
            </a:r>
            <a:endParaRPr lang="ru-RU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2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4" y="-165285"/>
            <a:ext cx="9606711" cy="702328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589" y="0"/>
            <a:ext cx="8596668" cy="1320800"/>
          </a:xfrm>
        </p:spPr>
        <p:txBody>
          <a:bodyPr>
            <a:normAutofit/>
          </a:bodyPr>
          <a:lstStyle/>
          <a:p>
            <a:r>
              <a:rPr lang="ru-RU" sz="8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(будет здоровым).</a:t>
            </a:r>
            <a:endParaRPr lang="ru-RU" sz="8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7640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0"/>
            <a:ext cx="9540854" cy="7155641"/>
          </a:xfrm>
        </p:spPr>
      </p:pic>
    </p:spTree>
    <p:extLst>
      <p:ext uri="{BB962C8B-B14F-4D97-AF65-F5344CB8AC3E}">
        <p14:creationId xmlns:p14="http://schemas.microsoft.com/office/powerpoint/2010/main" val="286956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364" y="609600"/>
            <a:ext cx="10044752" cy="6248400"/>
          </a:xfrm>
        </p:spPr>
        <p:txBody>
          <a:bodyPr>
            <a:noAutofit/>
          </a:bodyPr>
          <a:lstStyle/>
          <a:p>
            <a:r>
              <a:rPr lang="ru-RU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мире нет рецепта лучше,</a:t>
            </a:r>
            <a: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Будь со спортом неразлучен.</a:t>
            </a:r>
            <a: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важен спорт для всех.</a:t>
            </a:r>
            <a: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 – здоровье и успех.</a:t>
            </a:r>
            <a: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5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643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089" y="-1"/>
            <a:ext cx="6641911" cy="49814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Вредные и полезные продукты.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42949"/>
            <a:ext cx="5883785" cy="4415051"/>
          </a:xfrm>
        </p:spPr>
      </p:pic>
    </p:spTree>
    <p:extLst>
      <p:ext uri="{BB962C8B-B14F-4D97-AF65-F5344CB8AC3E}">
        <p14:creationId xmlns:p14="http://schemas.microsoft.com/office/powerpoint/2010/main" val="293245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125" y="3698543"/>
            <a:ext cx="10877266" cy="1869743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«Правила, мы знаем и их мы применяем».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32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" y="0"/>
            <a:ext cx="818865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0194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6" y="0"/>
            <a:ext cx="859809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235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609600"/>
            <a:ext cx="11477768" cy="6248400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Мозговой штурм.</a:t>
            </a:r>
            <a: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7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8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8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ысказыватся</a:t>
            </a:r>
            <a:r>
              <a:rPr lang="ru-RU" sz="8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 </a:t>
            </a:r>
            <a:b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Здоровый человек- это…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3334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8" y="-14418"/>
            <a:ext cx="8707272" cy="735313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12192000" cy="6105099"/>
          </a:xfrm>
        </p:spPr>
        <p:txBody>
          <a:bodyPr>
            <a:noAutofit/>
          </a:bodyPr>
          <a:lstStyle/>
          <a:p>
            <a:r>
              <a:rPr lang="ru-RU" sz="6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Прочные знания вы показали.</a:t>
            </a:r>
            <a: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о здоровье мне все рассказали,</a:t>
            </a:r>
            <a: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Важно: мало правила знать,</a:t>
            </a:r>
            <a: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Главное, следует их выполнять!</a:t>
            </a:r>
            <a: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83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669529"/>
            <a:ext cx="9908275" cy="4371833"/>
          </a:xfrm>
        </p:spPr>
        <p:txBody>
          <a:bodyPr>
            <a:noAutofit/>
          </a:bodyPr>
          <a:lstStyle/>
          <a:p>
            <a:r>
              <a:rPr lang="ru-RU" sz="7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Два колеса подряд,</a:t>
            </a:r>
            <a:br>
              <a:rPr lang="ru-RU" sz="7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7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 ногами вертят. 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5064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0" y="218364"/>
            <a:ext cx="8402339" cy="6484061"/>
          </a:xfrm>
        </p:spPr>
      </p:pic>
    </p:spTree>
    <p:extLst>
      <p:ext uri="{BB962C8B-B14F-4D97-AF65-F5344CB8AC3E}">
        <p14:creationId xmlns:p14="http://schemas.microsoft.com/office/powerpoint/2010/main" val="976146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514900"/>
            <a:ext cx="9817795" cy="4995081"/>
          </a:xfrm>
        </p:spPr>
        <p:txBody>
          <a:bodyPr>
            <a:noAutofit/>
          </a:bodyPr>
          <a:lstStyle/>
          <a:p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Лёг в карман и караулю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Рёву, плаксу и грязнулю.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 утру потоки слёз,</a:t>
            </a:r>
            <a: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6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забуду и про нос.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746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56476"/>
            <a:ext cx="8161112" cy="6624103"/>
          </a:xfrm>
        </p:spPr>
      </p:pic>
    </p:spTree>
    <p:extLst>
      <p:ext uri="{BB962C8B-B14F-4D97-AF65-F5344CB8AC3E}">
        <p14:creationId xmlns:p14="http://schemas.microsoft.com/office/powerpoint/2010/main" val="1425079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1" y="609600"/>
            <a:ext cx="9498840" cy="6248400"/>
          </a:xfrm>
        </p:spPr>
        <p:txBody>
          <a:bodyPr>
            <a:noAutofit/>
          </a:bodyPr>
          <a:lstStyle/>
          <a:p>
            <a: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Не пойму, ребята, кто вы?</a:t>
            </a:r>
            <a:b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Птицеловы? Рыболовы?</a:t>
            </a:r>
            <a:b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за невод во дворе?</a:t>
            </a:r>
            <a:b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мешал бы ты игре,</a:t>
            </a:r>
            <a:b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бы лучше отошел,</a:t>
            </a:r>
            <a:b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4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играем в … </a:t>
            </a:r>
            <a:endParaRPr lang="ru-RU" sz="54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576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E8073A441709346A39C04234BC5EFD3" ma:contentTypeVersion="1" ma:contentTypeDescription="Создание документа." ma:contentTypeScope="" ma:versionID="b2f860bb5c43940038255931f65e93ae">
  <xsd:schema xmlns:xsd="http://www.w3.org/2001/XMLSchema" xmlns:xs="http://www.w3.org/2001/XMLSchema" xmlns:p="http://schemas.microsoft.com/office/2006/metadata/properties" xmlns:ns2="ad84efdd-f02b-4d55-b97e-6080985796e9" targetNamespace="http://schemas.microsoft.com/office/2006/metadata/properties" ma:root="true" ma:fieldsID="cac9468c6f12a84aaa5291ad2926f63f" ns2:_="">
    <xsd:import namespace="ad84efdd-f02b-4d55-b97e-6080985796e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efdd-f02b-4d55-b97e-6080985796e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693201-C04A-4A96-AFA4-8215A1E9866C}"/>
</file>

<file path=customXml/itemProps2.xml><?xml version="1.0" encoding="utf-8"?>
<ds:datastoreItem xmlns:ds="http://schemas.openxmlformats.org/officeDocument/2006/customXml" ds:itemID="{03E4C8B9-528C-4DD1-B1F2-A2E5C0656D58}"/>
</file>

<file path=customXml/itemProps3.xml><?xml version="1.0" encoding="utf-8"?>
<ds:datastoreItem xmlns:ds="http://schemas.openxmlformats.org/officeDocument/2006/customXml" ds:itemID="{59EDCD0B-307B-4701-A578-C4DB5A71C85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</TotalTime>
  <Words>208</Words>
  <Application>Microsoft Office PowerPoint</Application>
  <PresentationFormat>Широкоэкранный</PresentationFormat>
  <Paragraphs>35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2" baseType="lpstr">
      <vt:lpstr>Arial</vt:lpstr>
      <vt:lpstr>Calibri</vt:lpstr>
      <vt:lpstr>Times New Roman</vt:lpstr>
      <vt:lpstr>Trebuchet MS</vt:lpstr>
      <vt:lpstr>Wingdings 3</vt:lpstr>
      <vt:lpstr>Грань</vt:lpstr>
      <vt:lpstr>Презентация PowerPoint</vt:lpstr>
      <vt:lpstr>Айболит принес для вас загадки:  </vt:lpstr>
      <vt:lpstr>Для первой команды:  </vt:lpstr>
      <vt:lpstr>Презентация PowerPoint</vt:lpstr>
      <vt:lpstr>2) Два колеса подряд, Их ногами вертят. </vt:lpstr>
      <vt:lpstr>Презентация PowerPoint</vt:lpstr>
      <vt:lpstr>3) Лёг в карман и караулю Рёву, плаксу и грязнулю. Им утру потоки слёз, Не забуду и про нос. </vt:lpstr>
      <vt:lpstr>Презентация PowerPoint</vt:lpstr>
      <vt:lpstr>4) Не пойму, ребята, кто вы? Птицеловы? Рыболовы? Что за невод во дворе? Не мешал бы ты игре, Ты бы лучше отошел, Мы играем в … </vt:lpstr>
      <vt:lpstr>Презентация PowerPoint</vt:lpstr>
      <vt:lpstr>5) Гладко, душисто, моет чисто, Нужно, чтобы у каждого было. Что это такое? </vt:lpstr>
      <vt:lpstr>Презентация PowerPoint</vt:lpstr>
      <vt:lpstr>Для второй команды: 1) Костяная спинка, На брюшке щетинка, По частоколу прыгала, Всю грязь повымыла</vt:lpstr>
      <vt:lpstr>Презентация PowerPoint</vt:lpstr>
      <vt:lpstr>2) Зубаст, а не кусается. Как он называется? </vt:lpstr>
      <vt:lpstr>Презентация PowerPoint</vt:lpstr>
      <vt:lpstr>3) Я несу в себе водицу. Нам водица пригодится. Можно мыться без хлопот, Если есть … </vt:lpstr>
      <vt:lpstr>Презентация PowerPoint</vt:lpstr>
      <vt:lpstr>4. Белая река в пещеру затекла, Чистит добела, </vt:lpstr>
      <vt:lpstr>Презентация PowerPoint</vt:lpstr>
      <vt:lpstr>5. Вафельное полосатое, Ворсистое и мохнатое, Всегда под рукою – Что это такое? </vt:lpstr>
      <vt:lpstr>Презентация PowerPoint</vt:lpstr>
      <vt:lpstr>Продолжить пословицы по очереди, если одна команда не ответила, отвечает другая.</vt:lpstr>
      <vt:lpstr>В здоровом теле, </vt:lpstr>
      <vt:lpstr>Презентация PowerPoint</vt:lpstr>
      <vt:lpstr>Голову держи в холоде, </vt:lpstr>
      <vt:lpstr>(а ноги в тепле) </vt:lpstr>
      <vt:lpstr>Заболел живот, держи </vt:lpstr>
      <vt:lpstr>(закрытым рот) </vt:lpstr>
      <vt:lpstr>Быстрого и ловкого </vt:lpstr>
      <vt:lpstr>(болезнь не догонит)  </vt:lpstr>
      <vt:lpstr>5. Землю сушит зной, человека </vt:lpstr>
      <vt:lpstr>(болезни) </vt:lpstr>
      <vt:lpstr>К слабому и болезнь </vt:lpstr>
      <vt:lpstr>(пристает) </vt:lpstr>
      <vt:lpstr>Поработал</vt:lpstr>
      <vt:lpstr>(отдохни) </vt:lpstr>
      <vt:lpstr>8. Любящий чистоту – </vt:lpstr>
      <vt:lpstr>(будет здоровым).</vt:lpstr>
      <vt:lpstr>В мире нет рецепта лучше, Будь со спортом неразлучен. Очень важен спорт для всех. Он – здоровье и успех. </vt:lpstr>
      <vt:lpstr>Вредные и полезные продукты.</vt:lpstr>
      <vt:lpstr>«Правила, мы знаем и их мы применяем».</vt:lpstr>
      <vt:lpstr>Презентация PowerPoint</vt:lpstr>
      <vt:lpstr>Презентация PowerPoint</vt:lpstr>
      <vt:lpstr> Мозговой штурм. Высказыватся на тему:  Здоровый человек- это… </vt:lpstr>
      <vt:lpstr>Прочные знания вы показали. И о здоровье мне все рассказали, Важно: мало правила знать, Главное, следует их выполнять!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Миша и Олеся</dc:creator>
  <cp:lastModifiedBy>Миша и Олеся</cp:lastModifiedBy>
  <cp:revision>9</cp:revision>
  <dcterms:created xsi:type="dcterms:W3CDTF">2015-06-01T19:33:25Z</dcterms:created>
  <dcterms:modified xsi:type="dcterms:W3CDTF">2015-06-01T21:15:55Z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0x010100AE8073A441709346A39C04234BC5EFD3</vt:lpwstr>
  </property>
</Properties>
</file>