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2223-B7DB-4387-BE54-0B317487B9EB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B075-0ED3-40E8-8A0F-7BD24D328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2" y="0"/>
            <a:ext cx="9199042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957" r="50426"/>
          <a:stretch>
            <a:fillRect/>
          </a:stretch>
        </p:blipFill>
        <p:spPr bwMode="auto">
          <a:xfrm>
            <a:off x="6089180" y="4598982"/>
            <a:ext cx="3054820" cy="225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686" y="0"/>
            <a:ext cx="3196314" cy="24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52052" r="3331"/>
          <a:stretch>
            <a:fillRect/>
          </a:stretch>
        </p:blipFill>
        <p:spPr bwMode="auto">
          <a:xfrm>
            <a:off x="0" y="0"/>
            <a:ext cx="2928926" cy="21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3124"/>
          <a:stretch>
            <a:fillRect/>
          </a:stretch>
        </p:blipFill>
        <p:spPr bwMode="auto">
          <a:xfrm>
            <a:off x="0" y="4359457"/>
            <a:ext cx="3142552" cy="24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214554"/>
            <a:ext cx="4181472" cy="23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2" y="0"/>
            <a:ext cx="91990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894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674" b="4255"/>
          <a:stretch>
            <a:fillRect/>
          </a:stretch>
        </p:blipFill>
        <p:spPr bwMode="auto">
          <a:xfrm>
            <a:off x="2571735" y="2214554"/>
            <a:ext cx="43276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0754" y="0"/>
            <a:ext cx="389567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 l="1725" b="1706"/>
          <a:stretch>
            <a:fillRect/>
          </a:stretch>
        </p:blipFill>
        <p:spPr bwMode="auto">
          <a:xfrm>
            <a:off x="5073340" y="4571984"/>
            <a:ext cx="4070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2908" y="4489451"/>
            <a:ext cx="4247656" cy="23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1571604" y="642918"/>
            <a:ext cx="6643734" cy="5143536"/>
          </a:xfrm>
          <a:prstGeom prst="wedgeEllipseCallout">
            <a:avLst>
              <a:gd name="adj1" fmla="val -24106"/>
              <a:gd name="adj2" fmla="val 67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недели науки , выпускница МКОУ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Островская СОШ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Худякова Валентина,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защитила проект на тему: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Школьный и студенческий обмен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Т.А.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Обидина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0ED69E-59A2-429A-9B0F-4C6BB12A6970}"/>
</file>

<file path=customXml/itemProps2.xml><?xml version="1.0" encoding="utf-8"?>
<ds:datastoreItem xmlns:ds="http://schemas.openxmlformats.org/officeDocument/2006/customXml" ds:itemID="{E391B5B8-775E-48B2-BBEB-3E44B412E8B5}"/>
</file>

<file path=customXml/itemProps3.xml><?xml version="1.0" encoding="utf-8"?>
<ds:datastoreItem xmlns:ds="http://schemas.openxmlformats.org/officeDocument/2006/customXml" ds:itemID="{195AAB32-F464-41C3-AB18-F7A02425E7D5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2024-02-09T09:43:27Z</dcterms:created>
  <dcterms:modified xsi:type="dcterms:W3CDTF">2024-02-12T18:34:29Z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