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cdtk.ru/museum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5.sldx"/><Relationship Id="rId3" Type="http://schemas.openxmlformats.org/officeDocument/2006/relationships/image" Target="../media/image2.jpeg"/><Relationship Id="rId7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3.sldx"/><Relationship Id="rId11" Type="http://schemas.openxmlformats.org/officeDocument/2006/relationships/package" Target="../embeddings/______Microsoft_Office_PowerPoint8.sldx"/><Relationship Id="rId5" Type="http://schemas.openxmlformats.org/officeDocument/2006/relationships/package" Target="../embeddings/______Microsoft_Office_PowerPoint2.sldx"/><Relationship Id="rId10" Type="http://schemas.openxmlformats.org/officeDocument/2006/relationships/package" Target="../embeddings/______Microsoft_Office_PowerPoint7.sldx"/><Relationship Id="rId4" Type="http://schemas.openxmlformats.org/officeDocument/2006/relationships/package" Target="../embeddings/______Microsoft_Office_PowerPoint1.sldx"/><Relationship Id="rId9" Type="http://schemas.openxmlformats.org/officeDocument/2006/relationships/package" Target="../embeddings/______Microsoft_Office_PowerPoint6.sl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79201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3108" y="1214422"/>
            <a:ext cx="57150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Островского муниципального округа Костромской области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Островская средняя общеобразовательная школа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298" y="1928802"/>
            <a:ext cx="461017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Музей 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истории школы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свидетельство №14905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Островский район, п.Островское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пер.Школьный,д.3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8(49438)27145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20" y="285728"/>
            <a:ext cx="84296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Методическая работа, проводимая на базе музея.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Методическая работа способствует совершенствованию организаций работы педагогического коллектива школы и включает: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Вопросы по реализации Стратегии развития воспитания в Российской Феде рации на период до 2025 года;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Информационно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методическое обеспечение работы классных руководителей по патриотическому воспитанию учащихся;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Взаимодействие с педагогами-исследователями по подготовке исследовательских работ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муниципальные и региональные  конкурсы.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93408" y="2928934"/>
          <a:ext cx="2254481" cy="3185139"/>
        </p:xfrm>
        <a:graphic>
          <a:graphicData uri="http://schemas.openxmlformats.org/presentationml/2006/ole">
            <p:oleObj spid="_x0000_s28674" name="PDF" r:id="rId4" imgW="0" imgH="0" progId="FoxitReader.Document">
              <p:embed/>
            </p:oleObj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1142976" y="2928934"/>
          <a:ext cx="2233608" cy="3155649"/>
        </p:xfrm>
        <a:graphic>
          <a:graphicData uri="http://schemas.openxmlformats.org/presentationml/2006/ole">
            <p:oleObj spid="_x0000_s28675" name="PDF" r:id="rId5" imgW="0" imgH="0" progId="FoxitReader.Document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2000232" y="2928934"/>
          <a:ext cx="2214578" cy="3128763"/>
        </p:xfrm>
        <a:graphic>
          <a:graphicData uri="http://schemas.openxmlformats.org/presentationml/2006/ole">
            <p:oleObj spid="_x0000_s28676" name="PDF" r:id="rId6" imgW="0" imgH="0" progId="FoxitReader.Document">
              <p:embed/>
            </p:oleObj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2928926" y="2928934"/>
          <a:ext cx="2081217" cy="3143272"/>
        </p:xfrm>
        <a:graphic>
          <a:graphicData uri="http://schemas.openxmlformats.org/presentationml/2006/ole">
            <p:oleObj spid="_x0000_s28677" name="PDF" r:id="rId7" imgW="0" imgH="0" progId="FoxitReader.Document">
              <p:embed/>
            </p:oleObj>
          </a:graphicData>
        </a:graphic>
      </p:graphicFrame>
      <p:pic>
        <p:nvPicPr>
          <p:cNvPr id="28678" name="Picture 6" descr="C:\Users\user\Desktop\Новая папка\ю1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2928934"/>
            <a:ext cx="2067651" cy="3143272"/>
          </a:xfrm>
          <a:prstGeom prst="rect">
            <a:avLst/>
          </a:prstGeom>
          <a:noFill/>
        </p:spPr>
      </p:pic>
      <p:pic>
        <p:nvPicPr>
          <p:cNvPr id="28679" name="Picture 7" descr="C:\Users\user\Desktop\Новая папка\ю2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2928934"/>
            <a:ext cx="2205410" cy="3118233"/>
          </a:xfrm>
          <a:prstGeom prst="rect">
            <a:avLst/>
          </a:prstGeom>
          <a:noFill/>
        </p:spPr>
      </p:pic>
      <p:pic>
        <p:nvPicPr>
          <p:cNvPr id="28680" name="Picture 8" descr="C:\Users\user\Desktop\Новая папка\ю3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2928935"/>
            <a:ext cx="235107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57158" y="285728"/>
            <a:ext cx="850112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Наличие собственной программы деятельности музея, результаты ее реализации.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музея осуществляется в соответствии с планом работы музея, который составлен в соответствии с Программой развития музея,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также планом воспитательной работы школы.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Положение о музее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Положение о совете музея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user\Desktop\Музей Островской школы\Для музея учет\Документация нашего музея\Для отправки\Положение о школьном музее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500306"/>
            <a:ext cx="3071834" cy="400052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C:\Users\user\Desktop\Музей Островской школы\Для музея учет\Документация нашего музея\Для отправки\Положение о совете музея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500306"/>
            <a:ext cx="3214710" cy="400052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4744" y="214290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поисковых групп, проведение поисково-исследовательской работы.</a:t>
            </a: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857232"/>
            <a:ext cx="51435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музее ведется работа по обновлению экспозиций музея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Разрабатываются новые тексты экскурсий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Оказывается содействие учителям в использовании музейных материалов в учебном процессе.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Проводится сбор необходимых материалов на основании предварительного изучения литературы и других источников.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Ведется шефство над ветеранами педагогического труда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Подготовлены новые экспозиции и альбомы: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«Заслуженные учителя нашей школы»;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«Отличники народного просвещения нашей школы»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 героях былых времен» (учителя и ученики – участники Великой Отечественной войны)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«Наши выпускники на службе Отечеству»(об участниках локальных войн)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 его судьбу ворвалась война» (о Чихачеве И.А.)</a:t>
            </a:r>
          </a:p>
          <a:p>
            <a:endParaRPr lang="ru-RU" dirty="0"/>
          </a:p>
        </p:txBody>
      </p:sp>
      <p:pic>
        <p:nvPicPr>
          <p:cNvPr id="6" name="Рисунок 5" descr="F:\музей\Screenshot_1.jpg"/>
          <p:cNvPicPr/>
          <p:nvPr/>
        </p:nvPicPr>
        <p:blipFill>
          <a:blip r:embed="rId3"/>
          <a:srcRect l="3578" t="39004" r="3013" b="3112"/>
          <a:stretch>
            <a:fillRect/>
          </a:stretch>
        </p:blipFill>
        <p:spPr bwMode="auto">
          <a:xfrm>
            <a:off x="214282" y="214290"/>
            <a:ext cx="3071834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3116"/>
            <a:ext cx="3071834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282" y="1571612"/>
            <a:ext cx="299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</a:rPr>
              <a:t>Видеоэкскурсия из цикла «Школьные десятилетия»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4143380"/>
            <a:ext cx="3008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</a:rPr>
              <a:t>Встречи с ветеранами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00570"/>
            <a:ext cx="3000396" cy="20097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7554" y="214290"/>
            <a:ext cx="578644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коллектива школьного музея в мероприятиях туристско-краеведческой направленности.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Творческие работы приобщают детей к исследовательской деятельности, развитию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интереса к родному краю и его героям.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Подготовлены научно-исследовательские работы: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Региональный конкурс «Человек труда Костромской области: посвящение педагогам и наставникам»: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«Учитель – редкий дар богов»,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«Талантливый педагог и уникальный человек»,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«Сердца, отданные детям»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Муниципальные рождественские чтения 2022г: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«Учителями славится Россия»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Муниципальный конкурс научно-исследовательских работ: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 героях былых времен» (об учителях-участниках Великой Отечественной войны), «Учительская династия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Варенцовых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«Родоначальник учительской династии», «Заслуженный учитель»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Межмуниципальная военно-патриотическая  игра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«Наследники Победы»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музей\V69HpGcCka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357694"/>
            <a:ext cx="32861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0100" y="6286520"/>
            <a:ext cx="2396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Игра «Наследники Победы»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3071834" cy="207170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285992"/>
            <a:ext cx="3143272" cy="2071702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072066" y="142852"/>
            <a:ext cx="364333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Школьные  мероприятия с участием музея: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Подготовлен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фотоколлаж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100-летию Пионерии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Открытие парты героя Бушилова М.И. (выпускник  школы 1939 года) 21.06.2022г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Открытие доски памяти Чихачева И.А. (выпускник школы 2017 года)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27.04.2023г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Вечер встречи выпускников к 100-летию школы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Квест- игра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Зарница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02.2024г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Открытие зала, посвященного участникам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парта2.jpg"/>
          <p:cNvPicPr>
            <a:picLocks noChangeAspect="1"/>
          </p:cNvPicPr>
          <p:nvPr/>
        </p:nvPicPr>
        <p:blipFill>
          <a:blip r:embed="rId3" cstate="print"/>
          <a:srcRect l="13332" t="1875" r="5000" b="6249"/>
          <a:stretch>
            <a:fillRect/>
          </a:stretch>
        </p:blipFill>
        <p:spPr>
          <a:xfrm rot="16200000">
            <a:off x="964381" y="2035959"/>
            <a:ext cx="1928826" cy="3429024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429024" cy="260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2500306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Открытие доски памяти Чихачеву И.А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 l="16327" r="6122"/>
          <a:stretch>
            <a:fillRect/>
          </a:stretch>
        </p:blipFill>
        <p:spPr bwMode="auto">
          <a:xfrm>
            <a:off x="214282" y="4714884"/>
            <a:ext cx="3429024" cy="1928802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20" y="6357958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Зал, посвященный участникам СВО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fon_schernila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6050" y="857232"/>
            <a:ext cx="5500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У МУЗЕЕВ ЕСТЬ ЗАМЕЧАТЕЛЬНЫЙ ПРОДУКТ, КОТОРЫЙ ВЫШЕ ВСЯКОЙ КОНКУРЕНЦИИ, - </a:t>
            </a:r>
            <a:r>
              <a:rPr lang="ru-RU" sz="2400" b="1" dirty="0" smtClean="0">
                <a:solidFill>
                  <a:schemeClr val="accent2"/>
                </a:solidFill>
              </a:rPr>
              <a:t> ОНИ РАСПОЛАГАЮТ ИСТИННЫМИ ЦЕННОСТЯМИ.  </a:t>
            </a:r>
          </a:p>
          <a:p>
            <a:r>
              <a:rPr lang="ru-RU" sz="2400" b="1" dirty="0" smtClean="0">
                <a:solidFill>
                  <a:schemeClr val="accent2"/>
                </a:solidFill>
              </a:rPr>
              <a:t>Д.С.Лихачев</a:t>
            </a:r>
            <a:endParaRPr lang="ru-RU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Краткая история музея.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помещения для музея истории школы,  сбор материалов и создание музейных экспозиций стартовала в школе  с 2005 года.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апреля 2013 года музей зарегистрирован ОГКОУ ДОД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КОЦДЮТиЭ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«Чудь», свидетельство №14905.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2022 году музей получил сертификат о регистрации на Портале школьных музеев РФ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tcdtk.ru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museums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Руководитель музея 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Белова Зоя Владимировна, учитель истории и обществознания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Музей Островской школы\Для музея учет\Документация нашего музея\свидетельство музея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258" y="3214686"/>
            <a:ext cx="2468060" cy="342902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C:\Users\user\Desktop\Музей Островской школы\Для музея учет\Документация нашего музея\сертификат музея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214686"/>
            <a:ext cx="2430819" cy="3415460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571480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2012 год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опыт работы музея представлен на межрегиональном семинаре «Современное дополнительное образование детей – территория перспективного и безопасного детства»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год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музей участник конкурса «Лучший школьный музей/комната/уголок памяти Великой Отечественной войны» 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Участник регионального  этапа Всероссийского конкурса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исследовательских краеведческих работ обучающихся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«Отечество»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год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–призеры регионального конкурса «Человек труда Костромской области: посвящение педагогам и наставникам» (3 работы)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4429132"/>
            <a:ext cx="5643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работы школьного музея: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обучающихся мотивации к сохранению традиций школы, способствующих воспитанию у учащихся патриотизма и любви к Родине и родному краю.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214291"/>
            <a:ext cx="81439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Экспозиции школьного музея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Разделы: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Летопись школьной истории                              Учеба и труд рядом идут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Детская организация в школе                             Глава школьной семьи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перед именем твоим…                        Золотые и серебряные медалисты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школьной доски на фронт.                  Наши выпускники на службе Отечеству.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Музей Островской школы\Для музея учет\О музее\Z-OZMRBCf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71678"/>
            <a:ext cx="3343801" cy="4500594"/>
          </a:xfrm>
          <a:prstGeom prst="rect">
            <a:avLst/>
          </a:prstGeom>
          <a:noFill/>
        </p:spPr>
      </p:pic>
      <p:pic>
        <p:nvPicPr>
          <p:cNvPr id="1027" name="Picture 3" descr="C:\Users\user\Desktop\Музей Островской школы\Для музея учет\О музее\xN3ZCBGrVL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143116"/>
            <a:ext cx="3312547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3108" y="214290"/>
            <a:ext cx="5214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Экспозиции школьного музея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(стенды)</a:t>
            </a:r>
            <a:endParaRPr lang="ru-RU" dirty="0"/>
          </a:p>
        </p:txBody>
      </p:sp>
      <p:pic>
        <p:nvPicPr>
          <p:cNvPr id="2050" name="Picture 2" descr="C:\Users\user\Desktop\Музей Островской школы\Для музея учет\О музее\LquZt2AB1jQ.jpg"/>
          <p:cNvPicPr>
            <a:picLocks noChangeAspect="1" noChangeArrowheads="1"/>
          </p:cNvPicPr>
          <p:nvPr/>
        </p:nvPicPr>
        <p:blipFill>
          <a:blip r:embed="rId3" cstate="print"/>
          <a:srcRect l="3690"/>
          <a:stretch>
            <a:fillRect/>
          </a:stretch>
        </p:blipFill>
        <p:spPr bwMode="auto">
          <a:xfrm>
            <a:off x="357158" y="714356"/>
            <a:ext cx="2681016" cy="3643338"/>
          </a:xfrm>
          <a:prstGeom prst="rect">
            <a:avLst/>
          </a:prstGeom>
          <a:noFill/>
        </p:spPr>
      </p:pic>
      <p:pic>
        <p:nvPicPr>
          <p:cNvPr id="2051" name="Picture 3" descr="C:\Users\user\Desktop\Музей Островской школы\Для музея учет\О музее\hYJl0v5K6B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785794"/>
            <a:ext cx="2714644" cy="3615759"/>
          </a:xfrm>
          <a:prstGeom prst="rect">
            <a:avLst/>
          </a:prstGeom>
          <a:noFill/>
        </p:spPr>
      </p:pic>
      <p:pic>
        <p:nvPicPr>
          <p:cNvPr id="6" name="Picture 2" descr="C:\Users\user\Desktop\Музей Островской школы\Для музея учет\О музее\C0G3ndAz5kw.jpg"/>
          <p:cNvPicPr>
            <a:picLocks noChangeAspect="1" noChangeArrowheads="1"/>
          </p:cNvPicPr>
          <p:nvPr/>
        </p:nvPicPr>
        <p:blipFill>
          <a:blip r:embed="rId5"/>
          <a:srcRect t="2061" b="3124"/>
          <a:stretch>
            <a:fillRect/>
          </a:stretch>
        </p:blipFill>
        <p:spPr bwMode="auto">
          <a:xfrm>
            <a:off x="785786" y="4371961"/>
            <a:ext cx="7572428" cy="2486039"/>
          </a:xfrm>
          <a:prstGeom prst="rect">
            <a:avLst/>
          </a:prstGeom>
          <a:noFill/>
        </p:spPr>
      </p:pic>
      <p:pic>
        <p:nvPicPr>
          <p:cNvPr id="7" name="Рисунок 6" descr="C:\Users\user\Desktop\История школы\учителя\40-е годы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928670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 r="5655"/>
          <a:stretch>
            <a:fillRect/>
          </a:stretch>
        </p:blipFill>
        <p:spPr bwMode="auto">
          <a:xfrm>
            <a:off x="3143240" y="2714620"/>
            <a:ext cx="2714644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472" y="214290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Экспозиции школьного музея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(альбомы)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285720" y="714356"/>
          <a:ext cx="2266950" cy="3419475"/>
        </p:xfrm>
        <a:graphic>
          <a:graphicData uri="http://schemas.openxmlformats.org/presentationml/2006/ole">
            <p:oleObj spid="_x0000_s4101" name="Слайд" r:id="rId4" imgW="4570530" imgH="3427618" progId="PowerPoint.Slide.12">
              <p:embed/>
            </p:oleObj>
          </a:graphicData>
        </a:graphic>
      </p:graphicFrame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285720" y="3000372"/>
          <a:ext cx="2286016" cy="2962275"/>
        </p:xfrm>
        <a:graphic>
          <a:graphicData uri="http://schemas.openxmlformats.org/presentationml/2006/ole">
            <p:oleObj spid="_x0000_s4103" name="Слайд" r:id="rId5" imgW="4570530" imgH="3427618" progId="PowerPoint.Slide.12">
              <p:embed/>
            </p:oleObj>
          </a:graphicData>
        </a:graphic>
      </p:graphicFrame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2571736" y="1000108"/>
          <a:ext cx="2209800" cy="2486025"/>
        </p:xfrm>
        <a:graphic>
          <a:graphicData uri="http://schemas.openxmlformats.org/presentationml/2006/ole">
            <p:oleObj spid="_x0000_s4105" name="Слайд" r:id="rId6" imgW="4570530" imgH="3427618" progId="PowerPoint.Slide.12">
              <p:embed/>
            </p:oleObj>
          </a:graphicData>
        </a:graphic>
      </p:graphicFrame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2571736" y="2928934"/>
          <a:ext cx="2214578" cy="2990850"/>
        </p:xfrm>
        <a:graphic>
          <a:graphicData uri="http://schemas.openxmlformats.org/presentationml/2006/ole">
            <p:oleObj spid="_x0000_s4107" name="Слайд" r:id="rId7" imgW="4570530" imgH="3427618" progId="PowerPoint.Slide.12">
              <p:embed/>
            </p:oleObj>
          </a:graphicData>
        </a:graphic>
      </p:graphicFrame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9" name="Object 13"/>
          <p:cNvGraphicFramePr>
            <a:graphicFrameLocks noChangeAspect="1"/>
          </p:cNvGraphicFramePr>
          <p:nvPr/>
        </p:nvGraphicFramePr>
        <p:xfrm>
          <a:off x="4786314" y="1071546"/>
          <a:ext cx="2152650" cy="2981325"/>
        </p:xfrm>
        <a:graphic>
          <a:graphicData uri="http://schemas.openxmlformats.org/presentationml/2006/ole">
            <p:oleObj spid="_x0000_s4109" name="Слайд" r:id="rId8" imgW="4570530" imgH="3427618" progId="PowerPoint.Slide.12">
              <p:embed/>
            </p:oleObj>
          </a:graphicData>
        </a:graphic>
      </p:graphicFrame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4714876" y="2857496"/>
          <a:ext cx="2219325" cy="3086100"/>
        </p:xfrm>
        <a:graphic>
          <a:graphicData uri="http://schemas.openxmlformats.org/presentationml/2006/ole">
            <p:oleObj spid="_x0000_s4111" name="Слайд" r:id="rId9" imgW="4570530" imgH="3427618" progId="PowerPoint.Slide.12">
              <p:embed/>
            </p:oleObj>
          </a:graphicData>
        </a:graphic>
      </p:graphicFrame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13" name="Object 17"/>
          <p:cNvGraphicFramePr>
            <a:graphicFrameLocks noChangeAspect="1"/>
          </p:cNvGraphicFramePr>
          <p:nvPr/>
        </p:nvGraphicFramePr>
        <p:xfrm>
          <a:off x="6715140" y="785794"/>
          <a:ext cx="2200275" cy="3067050"/>
        </p:xfrm>
        <a:graphic>
          <a:graphicData uri="http://schemas.openxmlformats.org/presentationml/2006/ole">
            <p:oleObj spid="_x0000_s4113" name="Слайд" r:id="rId10" imgW="4570530" imgH="3427618" progId="PowerPoint.Slide.12">
              <p:embed/>
            </p:oleObj>
          </a:graphicData>
        </a:graphic>
      </p:graphicFrame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15" name="Object 19"/>
          <p:cNvGraphicFramePr>
            <a:graphicFrameLocks noChangeAspect="1"/>
          </p:cNvGraphicFramePr>
          <p:nvPr/>
        </p:nvGraphicFramePr>
        <p:xfrm>
          <a:off x="6715140" y="2857496"/>
          <a:ext cx="2114550" cy="3067050"/>
        </p:xfrm>
        <a:graphic>
          <a:graphicData uri="http://schemas.openxmlformats.org/presentationml/2006/ole">
            <p:oleObj spid="_x0000_s4115" name="Слайд" r:id="rId11" imgW="4570530" imgH="342761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Обеспечение учета и сохранности экспонатов музея</a:t>
            </a:r>
            <a:endParaRPr lang="ru-RU" sz="2400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714356"/>
            <a:ext cx="864399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 располагается на 3 этаже школы в теплом, светлом помещении общей площадью 15 кв.м.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Окна выходят на северную сторону.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Цветовое оформление музея выдержано в светлых тонах.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Окна закрыты пластиковыми шторами-жалюзи без проникновения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яркого солнечного света, лишней пыли.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Экспонаты располагаются на витринах, в шкафах  и на стеллажах.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 экспонатов музея ведется в инвентарных книгах основного и вспомогательного фондов.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музее есть компьютер, нетбук, принтер и сканер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000628" y="4003902"/>
          <a:ext cx="3719512" cy="2631522"/>
        </p:xfrm>
        <a:graphic>
          <a:graphicData uri="http://schemas.openxmlformats.org/presentationml/2006/ole">
            <p:oleObj spid="_x0000_s25602" name="PDF" r:id="rId4" imgW="0" imgH="0" progId="FoxitReader.Document">
              <p:embed/>
            </p:oleObj>
          </a:graphicData>
        </a:graphic>
      </p:graphicFrame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071942"/>
            <a:ext cx="4143404" cy="2571768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музея в образовательном процессе, экскурсионной и просветительской работе, при проведении мероприятий.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430" y="1502688"/>
            <a:ext cx="5429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Экскурсионная работа строится на основе фонда музея. Разработаны материалы к школьным мероприятиям и экскурсиям: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Школьная летопись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Школа начинается с директора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школьные учителя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Эстафета поколений выпускников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Золотые и серебряные медалисты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Учеба и труд рядом идут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Наша детская организация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хотим всем рекордам…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Подвиг героя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героях былых времен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выпускники на службе Отечеству (об участниках СВО)</a:t>
            </a:r>
            <a:r>
              <a:rPr lang="ru-RU" dirty="0" smtClean="0"/>
              <a:t> 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Формы работы: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Уроки мужества; Дни воинской славы; Тематические беседы; Классные часы; Встречи с ветеранами и участниками боевых действий.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6" descr="CIMG06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3"/>
            <a:ext cx="2643206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Копия CIMG0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2786081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ня\Downloads\1502042803_backdrop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596" y="214290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материалов, отражающих деятельность музея в средствах массовой информации.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714356"/>
            <a:ext cx="8358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 нашего музея имеет постоянный выход на страницы районной газеты «Островские вести». 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 школьного музея познакомил читателей районной газеты  с биографиями   учителей-ветеранов: Добровой Г.А., Громовой Р.А., Мариничевой Р.И.,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Шугаевой Р.А., Коровкиной Г.П., Бахмуровой В.В., Виноградовой А.А.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предоставлен материал в Книгу трудовой славы области о тружениках тыла, бывших учителях школы: Дискант В.М., Каузовой  В.А., Смирновой П.В., Богомоловой В.П.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Музей считает своим долгом, учителям, покинувшим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земной  мир, помещать некрологи в районной газете с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краткими биографическими данными и отзывами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выпускников об их работе: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Петраш Л.А., Андреева К.П., Ячменева Т.Н., Львова Л.М.,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Капустина Т.П., Лобанова Н.А., Калязимова Г.П.</a:t>
            </a:r>
            <a:endParaRPr lang="ru-RU" dirty="0"/>
          </a:p>
        </p:txBody>
      </p:sp>
      <p:pic>
        <p:nvPicPr>
          <p:cNvPr id="27653" name="Picture 5" descr="C:\Users\user\Desktop\sc0000 (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4572008"/>
            <a:ext cx="4000528" cy="2285992"/>
          </a:xfrm>
          <a:prstGeom prst="rect">
            <a:avLst/>
          </a:prstGeom>
          <a:noFill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14686"/>
            <a:ext cx="2929326" cy="344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E8073A441709346A39C04234BC5EFD3" ma:contentTypeVersion="1" ma:contentTypeDescription="Создание документа." ma:contentTypeScope="" ma:versionID="b2f860bb5c43940038255931f65e93ae">
  <xsd:schema xmlns:xsd="http://www.w3.org/2001/XMLSchema" xmlns:xs="http://www.w3.org/2001/XMLSchema" xmlns:p="http://schemas.microsoft.com/office/2006/metadata/properties" xmlns:ns2="ad84efdd-f02b-4d55-b97e-6080985796e9" targetNamespace="http://schemas.microsoft.com/office/2006/metadata/properties" ma:root="true" ma:fieldsID="cac9468c6f12a84aaa5291ad2926f63f" ns2:_="">
    <xsd:import namespace="ad84efdd-f02b-4d55-b97e-6080985796e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efdd-f02b-4d55-b97e-6080985796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8BEED8-74AA-4F24-87B9-7FBF7CDAC793}"/>
</file>

<file path=customXml/itemProps2.xml><?xml version="1.0" encoding="utf-8"?>
<ds:datastoreItem xmlns:ds="http://schemas.openxmlformats.org/officeDocument/2006/customXml" ds:itemID="{BD6D4DF5-644C-4E60-B9BF-93DEB779CC0D}"/>
</file>

<file path=customXml/itemProps3.xml><?xml version="1.0" encoding="utf-8"?>
<ds:datastoreItem xmlns:ds="http://schemas.openxmlformats.org/officeDocument/2006/customXml" ds:itemID="{B3D52206-A8D4-45B0-9A1E-1EE870C2EF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970</Words>
  <PresentationFormat>Экран (4:3)</PresentationFormat>
  <Paragraphs>112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Слайд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107</cp:revision>
  <dcterms:created xsi:type="dcterms:W3CDTF">2024-04-19T05:01:54Z</dcterms:created>
  <dcterms:modified xsi:type="dcterms:W3CDTF">2024-05-14T13:12:14Z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0x010100AE8073A441709346A39C04234BC5EFD3</vt:lpwstr>
  </property>
</Properties>
</file>