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59" r:id="rId5"/>
    <p:sldId id="263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FFCB8-B031-4754-9006-405162B4DAF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FE76F-D97D-41D2-B2A3-74B91D58734E}">
      <dgm:prSet phldrT="[Текст]"/>
      <dgm:spPr/>
      <dgm:t>
        <a:bodyPr/>
        <a:lstStyle/>
        <a:p>
          <a:r>
            <a:rPr lang="ru-RU" dirty="0" smtClean="0"/>
            <a:t>Формы обучения</a:t>
          </a:r>
          <a:endParaRPr lang="ru-RU" dirty="0"/>
        </a:p>
      </dgm:t>
    </dgm:pt>
    <dgm:pt modelId="{0F807F19-8D4D-486D-B0D4-E7619C8B9DB4}" type="parTrans" cxnId="{32154D99-B846-4B25-8B1D-2580B43D40CB}">
      <dgm:prSet/>
      <dgm:spPr/>
      <dgm:t>
        <a:bodyPr/>
        <a:lstStyle/>
        <a:p>
          <a:endParaRPr lang="ru-RU"/>
        </a:p>
      </dgm:t>
    </dgm:pt>
    <dgm:pt modelId="{C58BF0B2-E609-471F-8E25-C48D0C64061E}" type="sibTrans" cxnId="{32154D99-B846-4B25-8B1D-2580B43D40CB}">
      <dgm:prSet/>
      <dgm:spPr/>
      <dgm:t>
        <a:bodyPr/>
        <a:lstStyle/>
        <a:p>
          <a:endParaRPr lang="ru-RU"/>
        </a:p>
      </dgm:t>
    </dgm:pt>
    <dgm:pt modelId="{66AD0759-21E8-4002-A336-20D3E131056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/>
            <a:t>основная</a:t>
          </a:r>
          <a:endParaRPr lang="ru-RU" dirty="0" smtClean="0"/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B7E57EA-C2A4-4CE5-900A-54FF874660E2}" type="parTrans" cxnId="{13AE8913-8A3E-4C9E-96B2-0B8B7BC39989}">
      <dgm:prSet/>
      <dgm:spPr/>
      <dgm:t>
        <a:bodyPr/>
        <a:lstStyle/>
        <a:p>
          <a:endParaRPr lang="ru-RU"/>
        </a:p>
      </dgm:t>
    </dgm:pt>
    <dgm:pt modelId="{F9418365-76A3-4F79-8D2C-534A175B43F7}" type="sibTrans" cxnId="{13AE8913-8A3E-4C9E-96B2-0B8B7BC39989}">
      <dgm:prSet/>
      <dgm:spPr/>
      <dgm:t>
        <a:bodyPr/>
        <a:lstStyle/>
        <a:p>
          <a:endParaRPr lang="ru-RU"/>
        </a:p>
      </dgm:t>
    </dgm:pt>
    <dgm:pt modelId="{77727A1F-38BB-4082-8B86-DDBE1680B71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урок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915A497-080B-41A3-B3A2-461C77052520}" type="parTrans" cxnId="{E9A18C74-AD8C-4EF9-97B8-88A3160A9815}">
      <dgm:prSet/>
      <dgm:spPr/>
      <dgm:t>
        <a:bodyPr/>
        <a:lstStyle/>
        <a:p>
          <a:endParaRPr lang="ru-RU"/>
        </a:p>
      </dgm:t>
    </dgm:pt>
    <dgm:pt modelId="{FA0989E8-7B08-4C94-BE5A-00A62C3B96EF}" type="sibTrans" cxnId="{E9A18C74-AD8C-4EF9-97B8-88A3160A9815}">
      <dgm:prSet/>
      <dgm:spPr/>
      <dgm:t>
        <a:bodyPr/>
        <a:lstStyle/>
        <a:p>
          <a:endParaRPr lang="ru-RU"/>
        </a:p>
      </dgm:t>
    </dgm:pt>
    <dgm:pt modelId="{3A0C6DDB-8817-44DB-B152-3912123DF9D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домашняя работа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2F8FE-4C8D-4B27-9ED7-12A0EBD4748C}" type="parTrans" cxnId="{4A13A71C-405E-450E-AE14-4B9AF1A6C698}">
      <dgm:prSet/>
      <dgm:spPr/>
      <dgm:t>
        <a:bodyPr/>
        <a:lstStyle/>
        <a:p>
          <a:endParaRPr lang="ru-RU"/>
        </a:p>
      </dgm:t>
    </dgm:pt>
    <dgm:pt modelId="{718AEB4E-5BA5-4ABD-9AFB-5BAB8800DD04}" type="sibTrans" cxnId="{4A13A71C-405E-450E-AE14-4B9AF1A6C698}">
      <dgm:prSet/>
      <dgm:spPr/>
      <dgm:t>
        <a:bodyPr/>
        <a:lstStyle/>
        <a:p>
          <a:endParaRPr lang="ru-RU"/>
        </a:p>
      </dgm:t>
    </dgm:pt>
    <dgm:pt modelId="{ABAF695C-D694-4D70-91F0-9BE60B10C8DD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/>
            <a:t>вспомогательные</a:t>
          </a:r>
          <a:endParaRPr lang="ru-RU" dirty="0" smtClean="0"/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7F2358B-2BE4-47EB-96AA-8C3A7B90D086}" type="parTrans" cxnId="{092879DD-96FE-4BEE-A298-960470DF7AA4}">
      <dgm:prSet/>
      <dgm:spPr/>
      <dgm:t>
        <a:bodyPr/>
        <a:lstStyle/>
        <a:p>
          <a:endParaRPr lang="ru-RU"/>
        </a:p>
      </dgm:t>
    </dgm:pt>
    <dgm:pt modelId="{C23CA3D9-3178-4CE7-9D43-B9B1705A0B12}" type="sibTrans" cxnId="{092879DD-96FE-4BEE-A298-960470DF7AA4}">
      <dgm:prSet/>
      <dgm:spPr/>
      <dgm:t>
        <a:bodyPr/>
        <a:lstStyle/>
        <a:p>
          <a:endParaRPr lang="ru-RU"/>
        </a:p>
      </dgm:t>
    </dgm:pt>
    <dgm:pt modelId="{1480649A-306C-493D-84EB-C8559DBCE91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Кружки и клубы по  интересам факультативы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8729631-7B68-48C2-8E8D-78D4A21F8A0E}" type="parTrans" cxnId="{152F1751-9373-4887-A07D-785ABF3226AF}">
      <dgm:prSet/>
      <dgm:spPr/>
      <dgm:t>
        <a:bodyPr/>
        <a:lstStyle/>
        <a:p>
          <a:endParaRPr lang="ru-RU"/>
        </a:p>
      </dgm:t>
    </dgm:pt>
    <dgm:pt modelId="{1DB9F006-D4FB-4728-A834-30ABEDA9F0D6}" type="sibTrans" cxnId="{152F1751-9373-4887-A07D-785ABF3226AF}">
      <dgm:prSet/>
      <dgm:spPr/>
      <dgm:t>
        <a:bodyPr/>
        <a:lstStyle/>
        <a:p>
          <a:endParaRPr lang="ru-RU"/>
        </a:p>
      </dgm:t>
    </dgm:pt>
    <dgm:pt modelId="{08CB1882-EC01-403B-9773-652A20A5AE0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i="1" dirty="0" smtClean="0"/>
            <a:t>дополнительные</a:t>
          </a:r>
          <a:endParaRPr lang="ru-RU" dirty="0" smtClean="0"/>
        </a:p>
        <a:p>
          <a:pPr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D6C5441-6749-4105-899A-1002835E7009}" type="parTrans" cxnId="{230A409A-DFCA-403A-8455-3D877F6E38F7}">
      <dgm:prSet/>
      <dgm:spPr/>
      <dgm:t>
        <a:bodyPr/>
        <a:lstStyle/>
        <a:p>
          <a:endParaRPr lang="ru-RU"/>
        </a:p>
      </dgm:t>
    </dgm:pt>
    <dgm:pt modelId="{F7956A3B-0DDD-4358-987D-2829B4728F51}" type="sibTrans" cxnId="{230A409A-DFCA-403A-8455-3D877F6E38F7}">
      <dgm:prSet/>
      <dgm:spPr/>
      <dgm:t>
        <a:bodyPr/>
        <a:lstStyle/>
        <a:p>
          <a:endParaRPr lang="ru-RU"/>
        </a:p>
      </dgm:t>
    </dgm:pt>
    <dgm:pt modelId="{2EA2912B-ED07-4215-AB16-9FA85E56A40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лекции экскурсии консультации и т. п.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751721C-04C2-4258-8F7F-94ACA3D0BBD6}" type="parTrans" cxnId="{E2D34369-CA51-4723-98AE-4C232B562492}">
      <dgm:prSet/>
      <dgm:spPr/>
    </dgm:pt>
    <dgm:pt modelId="{10ACC53C-0CE9-4DCB-8860-A7760BECCE01}" type="sibTrans" cxnId="{E2D34369-CA51-4723-98AE-4C232B562492}">
      <dgm:prSet/>
      <dgm:spPr/>
    </dgm:pt>
    <dgm:pt modelId="{4BA0B381-A629-420F-A1AB-EAF57319F382}" type="pres">
      <dgm:prSet presAssocID="{4B3FFCB8-B031-4754-9006-405162B4DAF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2EF73C-8B72-4828-AB56-9C0D4E3012F3}" type="pres">
      <dgm:prSet presAssocID="{2C8FE76F-D97D-41D2-B2A3-74B91D58734E}" presName="hierRoot1" presStyleCnt="0"/>
      <dgm:spPr/>
    </dgm:pt>
    <dgm:pt modelId="{C67D2572-5ECD-444D-9CAC-D20573ADAAEC}" type="pres">
      <dgm:prSet presAssocID="{2C8FE76F-D97D-41D2-B2A3-74B91D58734E}" presName="composite" presStyleCnt="0"/>
      <dgm:spPr/>
    </dgm:pt>
    <dgm:pt modelId="{9DB3636F-333F-470B-9EE5-EE4CFD745F30}" type="pres">
      <dgm:prSet presAssocID="{2C8FE76F-D97D-41D2-B2A3-74B91D58734E}" presName="background" presStyleLbl="node0" presStyleIdx="0" presStyleCnt="1"/>
      <dgm:spPr/>
    </dgm:pt>
    <dgm:pt modelId="{EF49DDAD-EA15-4F4D-B9B3-4A237516CB55}" type="pres">
      <dgm:prSet presAssocID="{2C8FE76F-D97D-41D2-B2A3-74B91D58734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36B46-A6DE-4F70-BE41-2472C8809E26}" type="pres">
      <dgm:prSet presAssocID="{2C8FE76F-D97D-41D2-B2A3-74B91D58734E}" presName="hierChild2" presStyleCnt="0"/>
      <dgm:spPr/>
    </dgm:pt>
    <dgm:pt modelId="{EEA69529-BBA0-480B-98D9-1AB6E1D05E21}" type="pres">
      <dgm:prSet presAssocID="{CB7E57EA-C2A4-4CE5-900A-54FF874660E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1070444-6048-438C-B93C-7273BB0303B6}" type="pres">
      <dgm:prSet presAssocID="{66AD0759-21E8-4002-A336-20D3E1310566}" presName="hierRoot2" presStyleCnt="0"/>
      <dgm:spPr/>
    </dgm:pt>
    <dgm:pt modelId="{7A09CE8C-C35F-4781-BC3C-8328B10C8D61}" type="pres">
      <dgm:prSet presAssocID="{66AD0759-21E8-4002-A336-20D3E1310566}" presName="composite2" presStyleCnt="0"/>
      <dgm:spPr/>
    </dgm:pt>
    <dgm:pt modelId="{3A8E5A05-3833-427D-86C6-C65E9ED8F486}" type="pres">
      <dgm:prSet presAssocID="{66AD0759-21E8-4002-A336-20D3E1310566}" presName="background2" presStyleLbl="node2" presStyleIdx="0" presStyleCnt="3"/>
      <dgm:spPr/>
    </dgm:pt>
    <dgm:pt modelId="{21F5E575-33B2-47E5-ADEF-D2659D63E4FD}" type="pres">
      <dgm:prSet presAssocID="{66AD0759-21E8-4002-A336-20D3E1310566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45E9B2-D7FC-4508-88D5-C141665B0E12}" type="pres">
      <dgm:prSet presAssocID="{66AD0759-21E8-4002-A336-20D3E1310566}" presName="hierChild3" presStyleCnt="0"/>
      <dgm:spPr/>
    </dgm:pt>
    <dgm:pt modelId="{31BE468B-9689-4C4D-ADCE-AA57C4250D2E}" type="pres">
      <dgm:prSet presAssocID="{7915A497-080B-41A3-B3A2-461C7705252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084B787E-AF19-418A-BA80-5457A8D738B7}" type="pres">
      <dgm:prSet presAssocID="{77727A1F-38BB-4082-8B86-DDBE1680B717}" presName="hierRoot3" presStyleCnt="0"/>
      <dgm:spPr/>
    </dgm:pt>
    <dgm:pt modelId="{4C521D67-E329-4203-AE49-DC5F5C7E919E}" type="pres">
      <dgm:prSet presAssocID="{77727A1F-38BB-4082-8B86-DDBE1680B717}" presName="composite3" presStyleCnt="0"/>
      <dgm:spPr/>
    </dgm:pt>
    <dgm:pt modelId="{3C9B3EF5-5A56-4011-9042-EB14463B4760}" type="pres">
      <dgm:prSet presAssocID="{77727A1F-38BB-4082-8B86-DDBE1680B717}" presName="background3" presStyleLbl="node3" presStyleIdx="0" presStyleCnt="4"/>
      <dgm:spPr/>
    </dgm:pt>
    <dgm:pt modelId="{97CA9306-36B6-4EB0-A45E-D6B215224F4F}" type="pres">
      <dgm:prSet presAssocID="{77727A1F-38BB-4082-8B86-DDBE1680B717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DA1F1B-5F99-4173-BD1E-8B1B424339A9}" type="pres">
      <dgm:prSet presAssocID="{77727A1F-38BB-4082-8B86-DDBE1680B717}" presName="hierChild4" presStyleCnt="0"/>
      <dgm:spPr/>
    </dgm:pt>
    <dgm:pt modelId="{E877F1E2-EE04-439E-A157-467EFA3C1D3F}" type="pres">
      <dgm:prSet presAssocID="{0602F8FE-4C8D-4B27-9ED7-12A0EBD4748C}" presName="Name17" presStyleLbl="parChTrans1D3" presStyleIdx="1" presStyleCnt="4"/>
      <dgm:spPr/>
      <dgm:t>
        <a:bodyPr/>
        <a:lstStyle/>
        <a:p>
          <a:endParaRPr lang="ru-RU"/>
        </a:p>
      </dgm:t>
    </dgm:pt>
    <dgm:pt modelId="{B99456CE-55D5-4967-9F94-9CF6665F183F}" type="pres">
      <dgm:prSet presAssocID="{3A0C6DDB-8817-44DB-B152-3912123DF9DB}" presName="hierRoot3" presStyleCnt="0"/>
      <dgm:spPr/>
    </dgm:pt>
    <dgm:pt modelId="{B9A7D63B-05D8-45CF-B4CF-CE01B2D53031}" type="pres">
      <dgm:prSet presAssocID="{3A0C6DDB-8817-44DB-B152-3912123DF9DB}" presName="composite3" presStyleCnt="0"/>
      <dgm:spPr/>
    </dgm:pt>
    <dgm:pt modelId="{0FD037BF-0733-4125-ABA3-65447AC41C1D}" type="pres">
      <dgm:prSet presAssocID="{3A0C6DDB-8817-44DB-B152-3912123DF9DB}" presName="background3" presStyleLbl="node3" presStyleIdx="1" presStyleCnt="4"/>
      <dgm:spPr/>
    </dgm:pt>
    <dgm:pt modelId="{9AD93A64-E615-4654-8BC2-3E92FEEF124D}" type="pres">
      <dgm:prSet presAssocID="{3A0C6DDB-8817-44DB-B152-3912123DF9D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2FE21D-4FE8-4AE5-BE08-71AAE66C06A8}" type="pres">
      <dgm:prSet presAssocID="{3A0C6DDB-8817-44DB-B152-3912123DF9DB}" presName="hierChild4" presStyleCnt="0"/>
      <dgm:spPr/>
    </dgm:pt>
    <dgm:pt modelId="{954D36AC-63F1-4F45-A9A3-4FBE3F6D7868}" type="pres">
      <dgm:prSet presAssocID="{4D6C5441-6749-4105-899A-1002835E700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D41CE76-97CB-4FE0-B055-6F8E69112E80}" type="pres">
      <dgm:prSet presAssocID="{08CB1882-EC01-403B-9773-652A20A5AE00}" presName="hierRoot2" presStyleCnt="0"/>
      <dgm:spPr/>
    </dgm:pt>
    <dgm:pt modelId="{50A17B68-4C5B-472F-A59F-4637887B071F}" type="pres">
      <dgm:prSet presAssocID="{08CB1882-EC01-403B-9773-652A20A5AE00}" presName="composite2" presStyleCnt="0"/>
      <dgm:spPr/>
    </dgm:pt>
    <dgm:pt modelId="{5DA0A77A-2BE1-415E-8A19-FB249697D0F2}" type="pres">
      <dgm:prSet presAssocID="{08CB1882-EC01-403B-9773-652A20A5AE00}" presName="background2" presStyleLbl="node2" presStyleIdx="1" presStyleCnt="3"/>
      <dgm:spPr/>
    </dgm:pt>
    <dgm:pt modelId="{09790239-80BB-47E3-A046-5B35171D3AA3}" type="pres">
      <dgm:prSet presAssocID="{08CB1882-EC01-403B-9773-652A20A5AE00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55D4A-9BBC-4C6C-B1EE-2DCA2C9163C6}" type="pres">
      <dgm:prSet presAssocID="{08CB1882-EC01-403B-9773-652A20A5AE00}" presName="hierChild3" presStyleCnt="0"/>
      <dgm:spPr/>
    </dgm:pt>
    <dgm:pt modelId="{DAD625E0-297E-4F10-BF2A-FA8D982791AF}" type="pres">
      <dgm:prSet presAssocID="{8751721C-04C2-4258-8F7F-94ACA3D0BBD6}" presName="Name17" presStyleLbl="parChTrans1D3" presStyleIdx="2" presStyleCnt="4"/>
      <dgm:spPr/>
    </dgm:pt>
    <dgm:pt modelId="{7764DF14-D568-435F-9604-3E66795A1F71}" type="pres">
      <dgm:prSet presAssocID="{2EA2912B-ED07-4215-AB16-9FA85E56A407}" presName="hierRoot3" presStyleCnt="0"/>
      <dgm:spPr/>
    </dgm:pt>
    <dgm:pt modelId="{2C39A1DE-6690-4965-9761-065F29F53425}" type="pres">
      <dgm:prSet presAssocID="{2EA2912B-ED07-4215-AB16-9FA85E56A407}" presName="composite3" presStyleCnt="0"/>
      <dgm:spPr/>
    </dgm:pt>
    <dgm:pt modelId="{EA23ACC6-3E63-4DB0-B809-72894463A713}" type="pres">
      <dgm:prSet presAssocID="{2EA2912B-ED07-4215-AB16-9FA85E56A407}" presName="background3" presStyleLbl="node3" presStyleIdx="2" presStyleCnt="4"/>
      <dgm:spPr/>
    </dgm:pt>
    <dgm:pt modelId="{38D1AE4A-96BE-49D5-8040-49014A3BD7FA}" type="pres">
      <dgm:prSet presAssocID="{2EA2912B-ED07-4215-AB16-9FA85E56A40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E599E2-0172-4504-897D-15B953E5BB9B}" type="pres">
      <dgm:prSet presAssocID="{2EA2912B-ED07-4215-AB16-9FA85E56A407}" presName="hierChild4" presStyleCnt="0"/>
      <dgm:spPr/>
    </dgm:pt>
    <dgm:pt modelId="{9FC53CFB-EB37-4311-A73B-16980C1E4406}" type="pres">
      <dgm:prSet presAssocID="{A7F2358B-2BE4-47EB-96AA-8C3A7B90D086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9418B54-DA73-4568-9B2E-808EF08D2797}" type="pres">
      <dgm:prSet presAssocID="{ABAF695C-D694-4D70-91F0-9BE60B10C8DD}" presName="hierRoot2" presStyleCnt="0"/>
      <dgm:spPr/>
    </dgm:pt>
    <dgm:pt modelId="{CFF1D2CE-6D62-4AC0-9D81-55EECA28CB4A}" type="pres">
      <dgm:prSet presAssocID="{ABAF695C-D694-4D70-91F0-9BE60B10C8DD}" presName="composite2" presStyleCnt="0"/>
      <dgm:spPr/>
    </dgm:pt>
    <dgm:pt modelId="{50DF4466-8CCF-4DE7-A7E9-765C992AB30C}" type="pres">
      <dgm:prSet presAssocID="{ABAF695C-D694-4D70-91F0-9BE60B10C8DD}" presName="background2" presStyleLbl="node2" presStyleIdx="2" presStyleCnt="3"/>
      <dgm:spPr/>
    </dgm:pt>
    <dgm:pt modelId="{5DB00AC2-169B-4B4A-8215-BC9F3B1A817E}" type="pres">
      <dgm:prSet presAssocID="{ABAF695C-D694-4D70-91F0-9BE60B10C8DD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380DC3-C7FA-4464-952D-77B0BA5573EE}" type="pres">
      <dgm:prSet presAssocID="{ABAF695C-D694-4D70-91F0-9BE60B10C8DD}" presName="hierChild3" presStyleCnt="0"/>
      <dgm:spPr/>
    </dgm:pt>
    <dgm:pt modelId="{6ADFF273-4915-4B44-9BDE-CA02D90498C8}" type="pres">
      <dgm:prSet presAssocID="{B8729631-7B68-48C2-8E8D-78D4A21F8A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30027D9-8D59-4499-8FEF-C1F69B6E93BD}" type="pres">
      <dgm:prSet presAssocID="{1480649A-306C-493D-84EB-C8559DBCE914}" presName="hierRoot3" presStyleCnt="0"/>
      <dgm:spPr/>
    </dgm:pt>
    <dgm:pt modelId="{935BDAAF-CF9C-4423-A2F1-0CCD4C34E672}" type="pres">
      <dgm:prSet presAssocID="{1480649A-306C-493D-84EB-C8559DBCE914}" presName="composite3" presStyleCnt="0"/>
      <dgm:spPr/>
    </dgm:pt>
    <dgm:pt modelId="{68DB3ECC-2412-4096-90B9-85BB03A83BFA}" type="pres">
      <dgm:prSet presAssocID="{1480649A-306C-493D-84EB-C8559DBCE914}" presName="background3" presStyleLbl="node3" presStyleIdx="3" presStyleCnt="4"/>
      <dgm:spPr/>
    </dgm:pt>
    <dgm:pt modelId="{40380E2B-CE53-4369-9556-ABAE26DC8B85}" type="pres">
      <dgm:prSet presAssocID="{1480649A-306C-493D-84EB-C8559DBCE91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403394-C9C7-47A0-9E20-A45DC0BCFBD7}" type="pres">
      <dgm:prSet presAssocID="{1480649A-306C-493D-84EB-C8559DBCE914}" presName="hierChild4" presStyleCnt="0"/>
      <dgm:spPr/>
    </dgm:pt>
  </dgm:ptLst>
  <dgm:cxnLst>
    <dgm:cxn modelId="{E9A18C74-AD8C-4EF9-97B8-88A3160A9815}" srcId="{66AD0759-21E8-4002-A336-20D3E1310566}" destId="{77727A1F-38BB-4082-8B86-DDBE1680B717}" srcOrd="0" destOrd="0" parTransId="{7915A497-080B-41A3-B3A2-461C77052520}" sibTransId="{FA0989E8-7B08-4C94-BE5A-00A62C3B96EF}"/>
    <dgm:cxn modelId="{092879DD-96FE-4BEE-A298-960470DF7AA4}" srcId="{2C8FE76F-D97D-41D2-B2A3-74B91D58734E}" destId="{ABAF695C-D694-4D70-91F0-9BE60B10C8DD}" srcOrd="2" destOrd="0" parTransId="{A7F2358B-2BE4-47EB-96AA-8C3A7B90D086}" sibTransId="{C23CA3D9-3178-4CE7-9D43-B9B1705A0B12}"/>
    <dgm:cxn modelId="{462BA519-D821-4E2C-B96A-15A4B86E93AE}" type="presOf" srcId="{66AD0759-21E8-4002-A336-20D3E1310566}" destId="{21F5E575-33B2-47E5-ADEF-D2659D63E4FD}" srcOrd="0" destOrd="0" presId="urn:microsoft.com/office/officeart/2005/8/layout/hierarchy1"/>
    <dgm:cxn modelId="{13AE8913-8A3E-4C9E-96B2-0B8B7BC39989}" srcId="{2C8FE76F-D97D-41D2-B2A3-74B91D58734E}" destId="{66AD0759-21E8-4002-A336-20D3E1310566}" srcOrd="0" destOrd="0" parTransId="{CB7E57EA-C2A4-4CE5-900A-54FF874660E2}" sibTransId="{F9418365-76A3-4F79-8D2C-534A175B43F7}"/>
    <dgm:cxn modelId="{E9C2A714-880D-4BCE-AD2C-920189D693A8}" type="presOf" srcId="{ABAF695C-D694-4D70-91F0-9BE60B10C8DD}" destId="{5DB00AC2-169B-4B4A-8215-BC9F3B1A817E}" srcOrd="0" destOrd="0" presId="urn:microsoft.com/office/officeart/2005/8/layout/hierarchy1"/>
    <dgm:cxn modelId="{E2D34369-CA51-4723-98AE-4C232B562492}" srcId="{08CB1882-EC01-403B-9773-652A20A5AE00}" destId="{2EA2912B-ED07-4215-AB16-9FA85E56A407}" srcOrd="0" destOrd="0" parTransId="{8751721C-04C2-4258-8F7F-94ACA3D0BBD6}" sibTransId="{10ACC53C-0CE9-4DCB-8860-A7760BECCE01}"/>
    <dgm:cxn modelId="{7042835B-9089-4D79-A34E-F16EB99E2867}" type="presOf" srcId="{1480649A-306C-493D-84EB-C8559DBCE914}" destId="{40380E2B-CE53-4369-9556-ABAE26DC8B85}" srcOrd="0" destOrd="0" presId="urn:microsoft.com/office/officeart/2005/8/layout/hierarchy1"/>
    <dgm:cxn modelId="{4A13A71C-405E-450E-AE14-4B9AF1A6C698}" srcId="{66AD0759-21E8-4002-A336-20D3E1310566}" destId="{3A0C6DDB-8817-44DB-B152-3912123DF9DB}" srcOrd="1" destOrd="0" parTransId="{0602F8FE-4C8D-4B27-9ED7-12A0EBD4748C}" sibTransId="{718AEB4E-5BA5-4ABD-9AFB-5BAB8800DD04}"/>
    <dgm:cxn modelId="{F8BFB1A5-3E94-45C8-BE56-49CBE6908CFF}" type="presOf" srcId="{0602F8FE-4C8D-4B27-9ED7-12A0EBD4748C}" destId="{E877F1E2-EE04-439E-A157-467EFA3C1D3F}" srcOrd="0" destOrd="0" presId="urn:microsoft.com/office/officeart/2005/8/layout/hierarchy1"/>
    <dgm:cxn modelId="{6D8733A1-3EE8-4D33-9C29-C766759A3770}" type="presOf" srcId="{7915A497-080B-41A3-B3A2-461C77052520}" destId="{31BE468B-9689-4C4D-ADCE-AA57C4250D2E}" srcOrd="0" destOrd="0" presId="urn:microsoft.com/office/officeart/2005/8/layout/hierarchy1"/>
    <dgm:cxn modelId="{F4658B1D-6CEA-401B-AB2C-E48F854B57C7}" type="presOf" srcId="{2C8FE76F-D97D-41D2-B2A3-74B91D58734E}" destId="{EF49DDAD-EA15-4F4D-B9B3-4A237516CB55}" srcOrd="0" destOrd="0" presId="urn:microsoft.com/office/officeart/2005/8/layout/hierarchy1"/>
    <dgm:cxn modelId="{E1BFB42E-6161-4073-99C0-1149DAF0D3AF}" type="presOf" srcId="{77727A1F-38BB-4082-8B86-DDBE1680B717}" destId="{97CA9306-36B6-4EB0-A45E-D6B215224F4F}" srcOrd="0" destOrd="0" presId="urn:microsoft.com/office/officeart/2005/8/layout/hierarchy1"/>
    <dgm:cxn modelId="{92835466-1962-41C9-AFA0-0ACDC2B28AAE}" type="presOf" srcId="{3A0C6DDB-8817-44DB-B152-3912123DF9DB}" destId="{9AD93A64-E615-4654-8BC2-3E92FEEF124D}" srcOrd="0" destOrd="0" presId="urn:microsoft.com/office/officeart/2005/8/layout/hierarchy1"/>
    <dgm:cxn modelId="{58AF08E8-252D-42CD-BC3D-741E2189CD6E}" type="presOf" srcId="{CB7E57EA-C2A4-4CE5-900A-54FF874660E2}" destId="{EEA69529-BBA0-480B-98D9-1AB6E1D05E21}" srcOrd="0" destOrd="0" presId="urn:microsoft.com/office/officeart/2005/8/layout/hierarchy1"/>
    <dgm:cxn modelId="{278EA585-1B1A-4B5E-AE04-6C0937F688B3}" type="presOf" srcId="{2EA2912B-ED07-4215-AB16-9FA85E56A407}" destId="{38D1AE4A-96BE-49D5-8040-49014A3BD7FA}" srcOrd="0" destOrd="0" presId="urn:microsoft.com/office/officeart/2005/8/layout/hierarchy1"/>
    <dgm:cxn modelId="{75107D1E-8952-4367-8682-FAAE8B99F310}" type="presOf" srcId="{4D6C5441-6749-4105-899A-1002835E7009}" destId="{954D36AC-63F1-4F45-A9A3-4FBE3F6D7868}" srcOrd="0" destOrd="0" presId="urn:microsoft.com/office/officeart/2005/8/layout/hierarchy1"/>
    <dgm:cxn modelId="{93975AF9-63E3-4FB3-95C8-64F0A994C8AB}" type="presOf" srcId="{08CB1882-EC01-403B-9773-652A20A5AE00}" destId="{09790239-80BB-47E3-A046-5B35171D3AA3}" srcOrd="0" destOrd="0" presId="urn:microsoft.com/office/officeart/2005/8/layout/hierarchy1"/>
    <dgm:cxn modelId="{A529B918-7269-49F7-9CCD-428AF7679493}" type="presOf" srcId="{8751721C-04C2-4258-8F7F-94ACA3D0BBD6}" destId="{DAD625E0-297E-4F10-BF2A-FA8D982791AF}" srcOrd="0" destOrd="0" presId="urn:microsoft.com/office/officeart/2005/8/layout/hierarchy1"/>
    <dgm:cxn modelId="{CB07491D-E075-49A2-94C5-9D2659C120FC}" type="presOf" srcId="{4B3FFCB8-B031-4754-9006-405162B4DAF7}" destId="{4BA0B381-A629-420F-A1AB-EAF57319F382}" srcOrd="0" destOrd="0" presId="urn:microsoft.com/office/officeart/2005/8/layout/hierarchy1"/>
    <dgm:cxn modelId="{230A409A-DFCA-403A-8455-3D877F6E38F7}" srcId="{2C8FE76F-D97D-41D2-B2A3-74B91D58734E}" destId="{08CB1882-EC01-403B-9773-652A20A5AE00}" srcOrd="1" destOrd="0" parTransId="{4D6C5441-6749-4105-899A-1002835E7009}" sibTransId="{F7956A3B-0DDD-4358-987D-2829B4728F51}"/>
    <dgm:cxn modelId="{0BA5A9AA-2802-48C6-8FC6-596EB81959FB}" type="presOf" srcId="{A7F2358B-2BE4-47EB-96AA-8C3A7B90D086}" destId="{9FC53CFB-EB37-4311-A73B-16980C1E4406}" srcOrd="0" destOrd="0" presId="urn:microsoft.com/office/officeart/2005/8/layout/hierarchy1"/>
    <dgm:cxn modelId="{152F1751-9373-4887-A07D-785ABF3226AF}" srcId="{ABAF695C-D694-4D70-91F0-9BE60B10C8DD}" destId="{1480649A-306C-493D-84EB-C8559DBCE914}" srcOrd="0" destOrd="0" parTransId="{B8729631-7B68-48C2-8E8D-78D4A21F8A0E}" sibTransId="{1DB9F006-D4FB-4728-A834-30ABEDA9F0D6}"/>
    <dgm:cxn modelId="{1E93B7A2-D02D-469D-B9BF-04260C1D129C}" type="presOf" srcId="{B8729631-7B68-48C2-8E8D-78D4A21F8A0E}" destId="{6ADFF273-4915-4B44-9BDE-CA02D90498C8}" srcOrd="0" destOrd="0" presId="urn:microsoft.com/office/officeart/2005/8/layout/hierarchy1"/>
    <dgm:cxn modelId="{32154D99-B846-4B25-8B1D-2580B43D40CB}" srcId="{4B3FFCB8-B031-4754-9006-405162B4DAF7}" destId="{2C8FE76F-D97D-41D2-B2A3-74B91D58734E}" srcOrd="0" destOrd="0" parTransId="{0F807F19-8D4D-486D-B0D4-E7619C8B9DB4}" sibTransId="{C58BF0B2-E609-471F-8E25-C48D0C64061E}"/>
    <dgm:cxn modelId="{C77D0721-7C57-4214-AEB7-E8DF61C39A97}" type="presParOf" srcId="{4BA0B381-A629-420F-A1AB-EAF57319F382}" destId="{072EF73C-8B72-4828-AB56-9C0D4E3012F3}" srcOrd="0" destOrd="0" presId="urn:microsoft.com/office/officeart/2005/8/layout/hierarchy1"/>
    <dgm:cxn modelId="{F2951F47-FD72-4508-9B4A-1F75353AA085}" type="presParOf" srcId="{072EF73C-8B72-4828-AB56-9C0D4E3012F3}" destId="{C67D2572-5ECD-444D-9CAC-D20573ADAAEC}" srcOrd="0" destOrd="0" presId="urn:microsoft.com/office/officeart/2005/8/layout/hierarchy1"/>
    <dgm:cxn modelId="{130EE316-636B-4D39-99AB-6D2C0400AEC9}" type="presParOf" srcId="{C67D2572-5ECD-444D-9CAC-D20573ADAAEC}" destId="{9DB3636F-333F-470B-9EE5-EE4CFD745F30}" srcOrd="0" destOrd="0" presId="urn:microsoft.com/office/officeart/2005/8/layout/hierarchy1"/>
    <dgm:cxn modelId="{389CB11F-1E34-4E52-A958-03F86F908C55}" type="presParOf" srcId="{C67D2572-5ECD-444D-9CAC-D20573ADAAEC}" destId="{EF49DDAD-EA15-4F4D-B9B3-4A237516CB55}" srcOrd="1" destOrd="0" presId="urn:microsoft.com/office/officeart/2005/8/layout/hierarchy1"/>
    <dgm:cxn modelId="{FFE7A914-9588-44B9-A0DF-F352ACC9149A}" type="presParOf" srcId="{072EF73C-8B72-4828-AB56-9C0D4E3012F3}" destId="{3B536B46-A6DE-4F70-BE41-2472C8809E26}" srcOrd="1" destOrd="0" presId="urn:microsoft.com/office/officeart/2005/8/layout/hierarchy1"/>
    <dgm:cxn modelId="{4F5ADC54-4548-41AE-BDB8-D29E3BF8CC20}" type="presParOf" srcId="{3B536B46-A6DE-4F70-BE41-2472C8809E26}" destId="{EEA69529-BBA0-480B-98D9-1AB6E1D05E21}" srcOrd="0" destOrd="0" presId="urn:microsoft.com/office/officeart/2005/8/layout/hierarchy1"/>
    <dgm:cxn modelId="{6465E0A0-8449-4B40-B623-D77E7CD04575}" type="presParOf" srcId="{3B536B46-A6DE-4F70-BE41-2472C8809E26}" destId="{B1070444-6048-438C-B93C-7273BB0303B6}" srcOrd="1" destOrd="0" presId="urn:microsoft.com/office/officeart/2005/8/layout/hierarchy1"/>
    <dgm:cxn modelId="{CCAB2BA6-666E-430C-B831-6D428B730FAB}" type="presParOf" srcId="{B1070444-6048-438C-B93C-7273BB0303B6}" destId="{7A09CE8C-C35F-4781-BC3C-8328B10C8D61}" srcOrd="0" destOrd="0" presId="urn:microsoft.com/office/officeart/2005/8/layout/hierarchy1"/>
    <dgm:cxn modelId="{0867321A-FF55-44CB-B33E-62692BBD342E}" type="presParOf" srcId="{7A09CE8C-C35F-4781-BC3C-8328B10C8D61}" destId="{3A8E5A05-3833-427D-86C6-C65E9ED8F486}" srcOrd="0" destOrd="0" presId="urn:microsoft.com/office/officeart/2005/8/layout/hierarchy1"/>
    <dgm:cxn modelId="{56B59AD4-3B6A-400C-B4B3-65A58BDF93DE}" type="presParOf" srcId="{7A09CE8C-C35F-4781-BC3C-8328B10C8D61}" destId="{21F5E575-33B2-47E5-ADEF-D2659D63E4FD}" srcOrd="1" destOrd="0" presId="urn:microsoft.com/office/officeart/2005/8/layout/hierarchy1"/>
    <dgm:cxn modelId="{E7DA5645-26CC-4ED2-BADA-EB748AEACE43}" type="presParOf" srcId="{B1070444-6048-438C-B93C-7273BB0303B6}" destId="{5E45E9B2-D7FC-4508-88D5-C141665B0E12}" srcOrd="1" destOrd="0" presId="urn:microsoft.com/office/officeart/2005/8/layout/hierarchy1"/>
    <dgm:cxn modelId="{05DF4A11-893B-4E76-8908-B4EE3EF8376D}" type="presParOf" srcId="{5E45E9B2-D7FC-4508-88D5-C141665B0E12}" destId="{31BE468B-9689-4C4D-ADCE-AA57C4250D2E}" srcOrd="0" destOrd="0" presId="urn:microsoft.com/office/officeart/2005/8/layout/hierarchy1"/>
    <dgm:cxn modelId="{419E4EA9-BFD6-4740-87F5-E8F2EA3B401E}" type="presParOf" srcId="{5E45E9B2-D7FC-4508-88D5-C141665B0E12}" destId="{084B787E-AF19-418A-BA80-5457A8D738B7}" srcOrd="1" destOrd="0" presId="urn:microsoft.com/office/officeart/2005/8/layout/hierarchy1"/>
    <dgm:cxn modelId="{D29D46AB-969E-401D-9FC8-7017A312574C}" type="presParOf" srcId="{084B787E-AF19-418A-BA80-5457A8D738B7}" destId="{4C521D67-E329-4203-AE49-DC5F5C7E919E}" srcOrd="0" destOrd="0" presId="urn:microsoft.com/office/officeart/2005/8/layout/hierarchy1"/>
    <dgm:cxn modelId="{357A9495-E033-4EF2-9B7D-71741A519CB1}" type="presParOf" srcId="{4C521D67-E329-4203-AE49-DC5F5C7E919E}" destId="{3C9B3EF5-5A56-4011-9042-EB14463B4760}" srcOrd="0" destOrd="0" presId="urn:microsoft.com/office/officeart/2005/8/layout/hierarchy1"/>
    <dgm:cxn modelId="{A2277630-7BA6-494B-912B-12C4CE87179B}" type="presParOf" srcId="{4C521D67-E329-4203-AE49-DC5F5C7E919E}" destId="{97CA9306-36B6-4EB0-A45E-D6B215224F4F}" srcOrd="1" destOrd="0" presId="urn:microsoft.com/office/officeart/2005/8/layout/hierarchy1"/>
    <dgm:cxn modelId="{B112C432-5ABF-48B2-BDA4-49869C190B9F}" type="presParOf" srcId="{084B787E-AF19-418A-BA80-5457A8D738B7}" destId="{12DA1F1B-5F99-4173-BD1E-8B1B424339A9}" srcOrd="1" destOrd="0" presId="urn:microsoft.com/office/officeart/2005/8/layout/hierarchy1"/>
    <dgm:cxn modelId="{F9B7F871-DEB3-4111-8D54-C5500BD5A80A}" type="presParOf" srcId="{5E45E9B2-D7FC-4508-88D5-C141665B0E12}" destId="{E877F1E2-EE04-439E-A157-467EFA3C1D3F}" srcOrd="2" destOrd="0" presId="urn:microsoft.com/office/officeart/2005/8/layout/hierarchy1"/>
    <dgm:cxn modelId="{D57168BE-E82A-4EEB-A37F-96E67662FF53}" type="presParOf" srcId="{5E45E9B2-D7FC-4508-88D5-C141665B0E12}" destId="{B99456CE-55D5-4967-9F94-9CF6665F183F}" srcOrd="3" destOrd="0" presId="urn:microsoft.com/office/officeart/2005/8/layout/hierarchy1"/>
    <dgm:cxn modelId="{37508D33-D423-4699-B5FC-E9DA53A2B5FF}" type="presParOf" srcId="{B99456CE-55D5-4967-9F94-9CF6665F183F}" destId="{B9A7D63B-05D8-45CF-B4CF-CE01B2D53031}" srcOrd="0" destOrd="0" presId="urn:microsoft.com/office/officeart/2005/8/layout/hierarchy1"/>
    <dgm:cxn modelId="{3F470651-E9D4-486A-8081-6EB0DBEDC15D}" type="presParOf" srcId="{B9A7D63B-05D8-45CF-B4CF-CE01B2D53031}" destId="{0FD037BF-0733-4125-ABA3-65447AC41C1D}" srcOrd="0" destOrd="0" presId="urn:microsoft.com/office/officeart/2005/8/layout/hierarchy1"/>
    <dgm:cxn modelId="{F2156589-6B3D-4FFF-99F3-2DC46B49727C}" type="presParOf" srcId="{B9A7D63B-05D8-45CF-B4CF-CE01B2D53031}" destId="{9AD93A64-E615-4654-8BC2-3E92FEEF124D}" srcOrd="1" destOrd="0" presId="urn:microsoft.com/office/officeart/2005/8/layout/hierarchy1"/>
    <dgm:cxn modelId="{607E1621-9A20-4286-A30D-F1FAE4AEB250}" type="presParOf" srcId="{B99456CE-55D5-4967-9F94-9CF6665F183F}" destId="{982FE21D-4FE8-4AE5-BE08-71AAE66C06A8}" srcOrd="1" destOrd="0" presId="urn:microsoft.com/office/officeart/2005/8/layout/hierarchy1"/>
    <dgm:cxn modelId="{70A6473F-EE86-40B3-989E-1500992D76C6}" type="presParOf" srcId="{3B536B46-A6DE-4F70-BE41-2472C8809E26}" destId="{954D36AC-63F1-4F45-A9A3-4FBE3F6D7868}" srcOrd="2" destOrd="0" presId="urn:microsoft.com/office/officeart/2005/8/layout/hierarchy1"/>
    <dgm:cxn modelId="{4E7A4331-D8A0-4C2A-8532-E1AFCEA5D302}" type="presParOf" srcId="{3B536B46-A6DE-4F70-BE41-2472C8809E26}" destId="{4D41CE76-97CB-4FE0-B055-6F8E69112E80}" srcOrd="3" destOrd="0" presId="urn:microsoft.com/office/officeart/2005/8/layout/hierarchy1"/>
    <dgm:cxn modelId="{590E181B-4978-497E-8367-20F575FA248B}" type="presParOf" srcId="{4D41CE76-97CB-4FE0-B055-6F8E69112E80}" destId="{50A17B68-4C5B-472F-A59F-4637887B071F}" srcOrd="0" destOrd="0" presId="urn:microsoft.com/office/officeart/2005/8/layout/hierarchy1"/>
    <dgm:cxn modelId="{ADDAA62F-8DC4-4CD4-8F8F-621A181EA3CF}" type="presParOf" srcId="{50A17B68-4C5B-472F-A59F-4637887B071F}" destId="{5DA0A77A-2BE1-415E-8A19-FB249697D0F2}" srcOrd="0" destOrd="0" presId="urn:microsoft.com/office/officeart/2005/8/layout/hierarchy1"/>
    <dgm:cxn modelId="{58D750B3-7058-427D-9885-284C5107B67A}" type="presParOf" srcId="{50A17B68-4C5B-472F-A59F-4637887B071F}" destId="{09790239-80BB-47E3-A046-5B35171D3AA3}" srcOrd="1" destOrd="0" presId="urn:microsoft.com/office/officeart/2005/8/layout/hierarchy1"/>
    <dgm:cxn modelId="{3F8F7122-B41F-4050-97C9-292B3F2ECFD2}" type="presParOf" srcId="{4D41CE76-97CB-4FE0-B055-6F8E69112E80}" destId="{D8555D4A-9BBC-4C6C-B1EE-2DCA2C9163C6}" srcOrd="1" destOrd="0" presId="urn:microsoft.com/office/officeart/2005/8/layout/hierarchy1"/>
    <dgm:cxn modelId="{CD197521-643C-49CD-B81A-53E739CB3995}" type="presParOf" srcId="{D8555D4A-9BBC-4C6C-B1EE-2DCA2C9163C6}" destId="{DAD625E0-297E-4F10-BF2A-FA8D982791AF}" srcOrd="0" destOrd="0" presId="urn:microsoft.com/office/officeart/2005/8/layout/hierarchy1"/>
    <dgm:cxn modelId="{7E41ACAF-DAA3-4C8E-80BF-4F5776CB9761}" type="presParOf" srcId="{D8555D4A-9BBC-4C6C-B1EE-2DCA2C9163C6}" destId="{7764DF14-D568-435F-9604-3E66795A1F71}" srcOrd="1" destOrd="0" presId="urn:microsoft.com/office/officeart/2005/8/layout/hierarchy1"/>
    <dgm:cxn modelId="{126F1429-1376-41EA-9528-72F98FD25E6C}" type="presParOf" srcId="{7764DF14-D568-435F-9604-3E66795A1F71}" destId="{2C39A1DE-6690-4965-9761-065F29F53425}" srcOrd="0" destOrd="0" presId="urn:microsoft.com/office/officeart/2005/8/layout/hierarchy1"/>
    <dgm:cxn modelId="{DEFB7B7B-BCA4-4FCC-9D4F-697EF23932ED}" type="presParOf" srcId="{2C39A1DE-6690-4965-9761-065F29F53425}" destId="{EA23ACC6-3E63-4DB0-B809-72894463A713}" srcOrd="0" destOrd="0" presId="urn:microsoft.com/office/officeart/2005/8/layout/hierarchy1"/>
    <dgm:cxn modelId="{63F5F4ED-FD05-4625-920B-4B54721916CA}" type="presParOf" srcId="{2C39A1DE-6690-4965-9761-065F29F53425}" destId="{38D1AE4A-96BE-49D5-8040-49014A3BD7FA}" srcOrd="1" destOrd="0" presId="urn:microsoft.com/office/officeart/2005/8/layout/hierarchy1"/>
    <dgm:cxn modelId="{90A1398F-D832-4BC9-9539-E0A498A2CDC9}" type="presParOf" srcId="{7764DF14-D568-435F-9604-3E66795A1F71}" destId="{FDE599E2-0172-4504-897D-15B953E5BB9B}" srcOrd="1" destOrd="0" presId="urn:microsoft.com/office/officeart/2005/8/layout/hierarchy1"/>
    <dgm:cxn modelId="{59947DD5-6CFC-4823-83AE-0400FAA1B708}" type="presParOf" srcId="{3B536B46-A6DE-4F70-BE41-2472C8809E26}" destId="{9FC53CFB-EB37-4311-A73B-16980C1E4406}" srcOrd="4" destOrd="0" presId="urn:microsoft.com/office/officeart/2005/8/layout/hierarchy1"/>
    <dgm:cxn modelId="{DAC58E52-5BAE-486A-BE8A-DB908E6DC002}" type="presParOf" srcId="{3B536B46-A6DE-4F70-BE41-2472C8809E26}" destId="{B9418B54-DA73-4568-9B2E-808EF08D2797}" srcOrd="5" destOrd="0" presId="urn:microsoft.com/office/officeart/2005/8/layout/hierarchy1"/>
    <dgm:cxn modelId="{08051080-D80D-4756-A2CF-1759AE0FEC61}" type="presParOf" srcId="{B9418B54-DA73-4568-9B2E-808EF08D2797}" destId="{CFF1D2CE-6D62-4AC0-9D81-55EECA28CB4A}" srcOrd="0" destOrd="0" presId="urn:microsoft.com/office/officeart/2005/8/layout/hierarchy1"/>
    <dgm:cxn modelId="{A5A4C0EF-2C66-482B-B7ED-B3D080011011}" type="presParOf" srcId="{CFF1D2CE-6D62-4AC0-9D81-55EECA28CB4A}" destId="{50DF4466-8CCF-4DE7-A7E9-765C992AB30C}" srcOrd="0" destOrd="0" presId="urn:microsoft.com/office/officeart/2005/8/layout/hierarchy1"/>
    <dgm:cxn modelId="{2C869964-8EB9-44F3-9912-6F11A094BBD9}" type="presParOf" srcId="{CFF1D2CE-6D62-4AC0-9D81-55EECA28CB4A}" destId="{5DB00AC2-169B-4B4A-8215-BC9F3B1A817E}" srcOrd="1" destOrd="0" presId="urn:microsoft.com/office/officeart/2005/8/layout/hierarchy1"/>
    <dgm:cxn modelId="{6CD90C10-3897-487E-9714-B9FDD9DB8A9D}" type="presParOf" srcId="{B9418B54-DA73-4568-9B2E-808EF08D2797}" destId="{CB380DC3-C7FA-4464-952D-77B0BA5573EE}" srcOrd="1" destOrd="0" presId="urn:microsoft.com/office/officeart/2005/8/layout/hierarchy1"/>
    <dgm:cxn modelId="{57B6EB65-956D-461B-AFE7-958148AEBB8B}" type="presParOf" srcId="{CB380DC3-C7FA-4464-952D-77B0BA5573EE}" destId="{6ADFF273-4915-4B44-9BDE-CA02D90498C8}" srcOrd="0" destOrd="0" presId="urn:microsoft.com/office/officeart/2005/8/layout/hierarchy1"/>
    <dgm:cxn modelId="{31B2D93A-E8F4-4CE9-980D-2CA1E4F7F60A}" type="presParOf" srcId="{CB380DC3-C7FA-4464-952D-77B0BA5573EE}" destId="{530027D9-8D59-4499-8FEF-C1F69B6E93BD}" srcOrd="1" destOrd="0" presId="urn:microsoft.com/office/officeart/2005/8/layout/hierarchy1"/>
    <dgm:cxn modelId="{3C2FD9F9-FD20-4FC0-81EB-21CBB535D8EF}" type="presParOf" srcId="{530027D9-8D59-4499-8FEF-C1F69B6E93BD}" destId="{935BDAAF-CF9C-4423-A2F1-0CCD4C34E672}" srcOrd="0" destOrd="0" presId="urn:microsoft.com/office/officeart/2005/8/layout/hierarchy1"/>
    <dgm:cxn modelId="{A13957D0-94F3-4D52-B937-9D6ECF311764}" type="presParOf" srcId="{935BDAAF-CF9C-4423-A2F1-0CCD4C34E672}" destId="{68DB3ECC-2412-4096-90B9-85BB03A83BFA}" srcOrd="0" destOrd="0" presId="urn:microsoft.com/office/officeart/2005/8/layout/hierarchy1"/>
    <dgm:cxn modelId="{19593963-67EB-4EF3-A883-1A6A00543860}" type="presParOf" srcId="{935BDAAF-CF9C-4423-A2F1-0CCD4C34E672}" destId="{40380E2B-CE53-4369-9556-ABAE26DC8B85}" srcOrd="1" destOrd="0" presId="urn:microsoft.com/office/officeart/2005/8/layout/hierarchy1"/>
    <dgm:cxn modelId="{4F70C02D-15CF-437D-98D4-DA828D46B27F}" type="presParOf" srcId="{530027D9-8D59-4499-8FEF-C1F69B6E93BD}" destId="{15403394-C9C7-47A0-9E20-A45DC0BCFB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FF273-4915-4B44-9BDE-CA02D90498C8}">
      <dsp:nvSpPr>
        <dsp:cNvPr id="0" name=""/>
        <dsp:cNvSpPr/>
      </dsp:nvSpPr>
      <dsp:spPr>
        <a:xfrm>
          <a:off x="6916701" y="2521368"/>
          <a:ext cx="91440" cy="469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61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53CFB-EB37-4311-A73B-16980C1E4406}">
      <dsp:nvSpPr>
        <dsp:cNvPr id="0" name=""/>
        <dsp:cNvSpPr/>
      </dsp:nvSpPr>
      <dsp:spPr>
        <a:xfrm>
          <a:off x="4495464" y="1026393"/>
          <a:ext cx="2466956" cy="46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031"/>
              </a:lnTo>
              <a:lnTo>
                <a:pt x="2466956" y="320031"/>
              </a:lnTo>
              <a:lnTo>
                <a:pt x="2466956" y="46961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625E0-297E-4F10-BF2A-FA8D982791AF}">
      <dsp:nvSpPr>
        <dsp:cNvPr id="0" name=""/>
        <dsp:cNvSpPr/>
      </dsp:nvSpPr>
      <dsp:spPr>
        <a:xfrm>
          <a:off x="4943136" y="2521368"/>
          <a:ext cx="91440" cy="4696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61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D36AC-63F1-4F45-A9A3-4FBE3F6D7868}">
      <dsp:nvSpPr>
        <dsp:cNvPr id="0" name=""/>
        <dsp:cNvSpPr/>
      </dsp:nvSpPr>
      <dsp:spPr>
        <a:xfrm>
          <a:off x="4495464" y="1026393"/>
          <a:ext cx="493391" cy="46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031"/>
              </a:lnTo>
              <a:lnTo>
                <a:pt x="493391" y="320031"/>
              </a:lnTo>
              <a:lnTo>
                <a:pt x="493391" y="46961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7F1E2-EE04-439E-A157-467EFA3C1D3F}">
      <dsp:nvSpPr>
        <dsp:cNvPr id="0" name=""/>
        <dsp:cNvSpPr/>
      </dsp:nvSpPr>
      <dsp:spPr>
        <a:xfrm>
          <a:off x="2028508" y="2521368"/>
          <a:ext cx="986782" cy="469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031"/>
              </a:lnTo>
              <a:lnTo>
                <a:pt x="986782" y="320031"/>
              </a:lnTo>
              <a:lnTo>
                <a:pt x="986782" y="46961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E468B-9689-4C4D-ADCE-AA57C4250D2E}">
      <dsp:nvSpPr>
        <dsp:cNvPr id="0" name=""/>
        <dsp:cNvSpPr/>
      </dsp:nvSpPr>
      <dsp:spPr>
        <a:xfrm>
          <a:off x="1041725" y="2521368"/>
          <a:ext cx="986782" cy="469618"/>
        </a:xfrm>
        <a:custGeom>
          <a:avLst/>
          <a:gdLst/>
          <a:ahLst/>
          <a:cxnLst/>
          <a:rect l="0" t="0" r="0" b="0"/>
          <a:pathLst>
            <a:path>
              <a:moveTo>
                <a:pt x="986782" y="0"/>
              </a:moveTo>
              <a:lnTo>
                <a:pt x="986782" y="320031"/>
              </a:lnTo>
              <a:lnTo>
                <a:pt x="0" y="320031"/>
              </a:lnTo>
              <a:lnTo>
                <a:pt x="0" y="469618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69529-BBA0-480B-98D9-1AB6E1D05E21}">
      <dsp:nvSpPr>
        <dsp:cNvPr id="0" name=""/>
        <dsp:cNvSpPr/>
      </dsp:nvSpPr>
      <dsp:spPr>
        <a:xfrm>
          <a:off x="2028508" y="1026393"/>
          <a:ext cx="2466956" cy="469618"/>
        </a:xfrm>
        <a:custGeom>
          <a:avLst/>
          <a:gdLst/>
          <a:ahLst/>
          <a:cxnLst/>
          <a:rect l="0" t="0" r="0" b="0"/>
          <a:pathLst>
            <a:path>
              <a:moveTo>
                <a:pt x="2466956" y="0"/>
              </a:moveTo>
              <a:lnTo>
                <a:pt x="2466956" y="320031"/>
              </a:lnTo>
              <a:lnTo>
                <a:pt x="0" y="320031"/>
              </a:lnTo>
              <a:lnTo>
                <a:pt x="0" y="46961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636F-333F-470B-9EE5-EE4CFD745F30}">
      <dsp:nvSpPr>
        <dsp:cNvPr id="0" name=""/>
        <dsp:cNvSpPr/>
      </dsp:nvSpPr>
      <dsp:spPr>
        <a:xfrm>
          <a:off x="3688097" y="1036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9DDAD-EA15-4F4D-B9B3-4A237516CB55}">
      <dsp:nvSpPr>
        <dsp:cNvPr id="0" name=""/>
        <dsp:cNvSpPr/>
      </dsp:nvSpPr>
      <dsp:spPr>
        <a:xfrm>
          <a:off x="3867512" y="171480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Формы обучения</a:t>
          </a:r>
          <a:endParaRPr lang="ru-RU" sz="1100" kern="1200" dirty="0"/>
        </a:p>
      </dsp:txBody>
      <dsp:txXfrm>
        <a:off x="3897544" y="201512"/>
        <a:ext cx="1554671" cy="965292"/>
      </dsp:txXfrm>
    </dsp:sp>
    <dsp:sp modelId="{3A8E5A05-3833-427D-86C6-C65E9ED8F486}">
      <dsp:nvSpPr>
        <dsp:cNvPr id="0" name=""/>
        <dsp:cNvSpPr/>
      </dsp:nvSpPr>
      <dsp:spPr>
        <a:xfrm>
          <a:off x="1221140" y="1496011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5E575-33B2-47E5-ADEF-D2659D63E4FD}">
      <dsp:nvSpPr>
        <dsp:cNvPr id="0" name=""/>
        <dsp:cNvSpPr/>
      </dsp:nvSpPr>
      <dsp:spPr>
        <a:xfrm>
          <a:off x="1400555" y="1666456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 smtClean="0"/>
            <a:t>основная</a:t>
          </a:r>
          <a:endParaRPr lang="ru-RU" sz="11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430587" y="1696488"/>
        <a:ext cx="1554671" cy="965292"/>
      </dsp:txXfrm>
    </dsp:sp>
    <dsp:sp modelId="{3C9B3EF5-5A56-4011-9042-EB14463B4760}">
      <dsp:nvSpPr>
        <dsp:cNvPr id="0" name=""/>
        <dsp:cNvSpPr/>
      </dsp:nvSpPr>
      <dsp:spPr>
        <a:xfrm>
          <a:off x="234358" y="2990987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A9306-36B6-4EB0-A45E-D6B215224F4F}">
      <dsp:nvSpPr>
        <dsp:cNvPr id="0" name=""/>
        <dsp:cNvSpPr/>
      </dsp:nvSpPr>
      <dsp:spPr>
        <a:xfrm>
          <a:off x="413773" y="3161431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урок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43805" y="3191463"/>
        <a:ext cx="1554671" cy="965292"/>
      </dsp:txXfrm>
    </dsp:sp>
    <dsp:sp modelId="{0FD037BF-0733-4125-ABA3-65447AC41C1D}">
      <dsp:nvSpPr>
        <dsp:cNvPr id="0" name=""/>
        <dsp:cNvSpPr/>
      </dsp:nvSpPr>
      <dsp:spPr>
        <a:xfrm>
          <a:off x="2207923" y="2990987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3A64-E615-4654-8BC2-3E92FEEF124D}">
      <dsp:nvSpPr>
        <dsp:cNvPr id="0" name=""/>
        <dsp:cNvSpPr/>
      </dsp:nvSpPr>
      <dsp:spPr>
        <a:xfrm>
          <a:off x="2387338" y="3161431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домашняя работа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417370" y="3191463"/>
        <a:ext cx="1554671" cy="965292"/>
      </dsp:txXfrm>
    </dsp:sp>
    <dsp:sp modelId="{5DA0A77A-2BE1-415E-8A19-FB249697D0F2}">
      <dsp:nvSpPr>
        <dsp:cNvPr id="0" name=""/>
        <dsp:cNvSpPr/>
      </dsp:nvSpPr>
      <dsp:spPr>
        <a:xfrm>
          <a:off x="4181488" y="1496011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0239-80BB-47E3-A046-5B35171D3AA3}">
      <dsp:nvSpPr>
        <dsp:cNvPr id="0" name=""/>
        <dsp:cNvSpPr/>
      </dsp:nvSpPr>
      <dsp:spPr>
        <a:xfrm>
          <a:off x="4360903" y="1666456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 smtClean="0"/>
            <a:t>дополнительные</a:t>
          </a:r>
          <a:endParaRPr lang="ru-RU" sz="1100" kern="1200" dirty="0" smtClean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390935" y="1696488"/>
        <a:ext cx="1554671" cy="965292"/>
      </dsp:txXfrm>
    </dsp:sp>
    <dsp:sp modelId="{EA23ACC6-3E63-4DB0-B809-72894463A713}">
      <dsp:nvSpPr>
        <dsp:cNvPr id="0" name=""/>
        <dsp:cNvSpPr/>
      </dsp:nvSpPr>
      <dsp:spPr>
        <a:xfrm>
          <a:off x="4181488" y="2990987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1AE4A-96BE-49D5-8040-49014A3BD7FA}">
      <dsp:nvSpPr>
        <dsp:cNvPr id="0" name=""/>
        <dsp:cNvSpPr/>
      </dsp:nvSpPr>
      <dsp:spPr>
        <a:xfrm>
          <a:off x="4360903" y="3161431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лекции экскурсии консультации и т. п.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390935" y="3191463"/>
        <a:ext cx="1554671" cy="965292"/>
      </dsp:txXfrm>
    </dsp:sp>
    <dsp:sp modelId="{50DF4466-8CCF-4DE7-A7E9-765C992AB30C}">
      <dsp:nvSpPr>
        <dsp:cNvPr id="0" name=""/>
        <dsp:cNvSpPr/>
      </dsp:nvSpPr>
      <dsp:spPr>
        <a:xfrm>
          <a:off x="6155053" y="1496011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00AC2-169B-4B4A-8215-BC9F3B1A817E}">
      <dsp:nvSpPr>
        <dsp:cNvPr id="0" name=""/>
        <dsp:cNvSpPr/>
      </dsp:nvSpPr>
      <dsp:spPr>
        <a:xfrm>
          <a:off x="6334468" y="1666456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i="1" kern="1200" dirty="0" smtClean="0"/>
            <a:t>вспомогательные</a:t>
          </a:r>
          <a:endParaRPr lang="ru-RU" sz="11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364500" y="1696488"/>
        <a:ext cx="1554671" cy="965292"/>
      </dsp:txXfrm>
    </dsp:sp>
    <dsp:sp modelId="{68DB3ECC-2412-4096-90B9-85BB03A83BFA}">
      <dsp:nvSpPr>
        <dsp:cNvPr id="0" name=""/>
        <dsp:cNvSpPr/>
      </dsp:nvSpPr>
      <dsp:spPr>
        <a:xfrm>
          <a:off x="6155053" y="2990987"/>
          <a:ext cx="1614735" cy="102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80E2B-CE53-4369-9556-ABAE26DC8B85}">
      <dsp:nvSpPr>
        <dsp:cNvPr id="0" name=""/>
        <dsp:cNvSpPr/>
      </dsp:nvSpPr>
      <dsp:spPr>
        <a:xfrm>
          <a:off x="6334468" y="3161431"/>
          <a:ext cx="1614735" cy="102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 smtClean="0"/>
            <a:t>Кружки и клубы по  интересам факультативы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6364500" y="3191463"/>
        <a:ext cx="1554671" cy="965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027232" cy="216422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Тема : Внедрение робототехники в образовательное пространство школы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810064" cy="14721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начальных классов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Пухова Н.В.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20171115_125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96952"/>
            <a:ext cx="4091946" cy="3068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соответствии  с целью опыта передо мной ставились </a:t>
            </a:r>
            <a:r>
              <a:rPr lang="ru-RU" b="1" dirty="0" smtClean="0"/>
              <a:t>следующие задачи: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Определить роль и место робототехники в современной школе.</a:t>
            </a:r>
          </a:p>
          <a:p>
            <a:pPr lvl="0"/>
            <a:r>
              <a:rPr lang="ru-RU" dirty="0" smtClean="0"/>
              <a:t>Разработать Рабочая программа по организации внеурочной деятельности курса техническо-творческого направления </a:t>
            </a:r>
            <a:r>
              <a:rPr lang="ru-RU" b="1" dirty="0" smtClean="0"/>
              <a:t>«Робототехника. </a:t>
            </a:r>
            <a:r>
              <a:rPr lang="ru-RU" b="1" dirty="0" err="1" smtClean="0"/>
              <a:t>ТехноЛаб</a:t>
            </a:r>
            <a:r>
              <a:rPr lang="ru-RU" b="1" dirty="0" smtClean="0"/>
              <a:t> (Базовый уровень)»</a:t>
            </a:r>
            <a:endParaRPr lang="ru-RU" dirty="0" smtClean="0"/>
          </a:p>
          <a:p>
            <a:r>
              <a:rPr lang="ru-RU" dirty="0" smtClean="0"/>
              <a:t> Рассмотреть возможные пути внедрения робототехники в образовательное пространство школы  и выбрать оптимальный. </a:t>
            </a:r>
          </a:p>
          <a:p>
            <a:pPr lvl="0"/>
            <a:r>
              <a:rPr lang="ru-RU" dirty="0" smtClean="0"/>
              <a:t>Определить тему самообразования как «Внедрение образовательной технологии в образовательное пространство школы».</a:t>
            </a:r>
          </a:p>
          <a:p>
            <a:pPr lvl="0"/>
            <a:r>
              <a:rPr lang="ru-RU" dirty="0" smtClean="0"/>
              <a:t>Изучить основы </a:t>
            </a:r>
            <a:r>
              <a:rPr lang="en-US" dirty="0" smtClean="0"/>
              <a:t>VEX</a:t>
            </a:r>
            <a:r>
              <a:rPr lang="ru-RU" dirty="0" smtClean="0"/>
              <a:t>-конструирования и программирования.</a:t>
            </a:r>
          </a:p>
          <a:p>
            <a:pPr lvl="0"/>
            <a:r>
              <a:rPr lang="ru-RU" dirty="0" smtClean="0"/>
              <a:t>Применить робототехнику в весенний период в детском лагере.</a:t>
            </a:r>
          </a:p>
          <a:p>
            <a:pPr lvl="0"/>
            <a:r>
              <a:rPr lang="ru-RU" dirty="0" smtClean="0"/>
              <a:t>Обобщить и распространить опыт внедрения и использования робототехники в образовательном процессе. 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dirty="0" smtClean="0"/>
              <a:t>Конечный практический результат опыта:</a:t>
            </a:r>
            <a:r>
              <a:rPr lang="ru-RU" sz="2000" dirty="0" smtClean="0"/>
              <a:t> успешное внедрение робототехники в образовательное пространство школы, отработан оптимальный вариант образовательных программ робототехники.</a:t>
            </a:r>
          </a:p>
          <a:p>
            <a:endParaRPr lang="ru-RU" dirty="0"/>
          </a:p>
        </p:txBody>
      </p:sp>
      <p:pic>
        <p:nvPicPr>
          <p:cNvPr id="4" name="Рисунок 3" descr="9TCZvcaUe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204864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/>
              <a:t>Нормативно-правовая база опыта: </a:t>
            </a:r>
            <a:endParaRPr lang="ru-RU" sz="2000" dirty="0" smtClean="0"/>
          </a:p>
          <a:p>
            <a:pPr lvl="0" algn="just"/>
            <a:r>
              <a:rPr lang="ru-RU" sz="2000" dirty="0" smtClean="0"/>
              <a:t>Федеральные законы «Об образовании», «Об информации, информационных технологиях и о защите информации».</a:t>
            </a:r>
          </a:p>
          <a:p>
            <a:pPr lvl="0" algn="just"/>
            <a:r>
              <a:rPr lang="ru-RU" sz="2000" dirty="0" smtClean="0"/>
              <a:t>Концепция модернизации Российского образования </a:t>
            </a:r>
          </a:p>
          <a:p>
            <a:pPr lvl="0" algn="just"/>
            <a:r>
              <a:rPr lang="ru-RU" sz="2000" dirty="0" smtClean="0"/>
              <a:t>Национальный проект «Информатизация системы образования»</a:t>
            </a:r>
          </a:p>
          <a:p>
            <a:pPr lvl="0" algn="just"/>
            <a:r>
              <a:rPr lang="ru-RU" sz="2000" dirty="0" smtClean="0"/>
              <a:t>Примерные требования к программам дополнительного образования детей Министерства образования РФ №06-1844 от 11.12.2006г.;</a:t>
            </a:r>
          </a:p>
          <a:p>
            <a:pPr lvl="0" algn="just"/>
            <a:r>
              <a:rPr lang="ru-RU" sz="2000" dirty="0" smtClean="0"/>
              <a:t>Программа информатизации школы.</a:t>
            </a:r>
          </a:p>
          <a:p>
            <a:pPr lvl="0" algn="just"/>
            <a:r>
              <a:rPr lang="ru-RU" sz="2000" dirty="0" smtClean="0"/>
              <a:t>Устав школы.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Теоретическая значимость опыта </a:t>
            </a:r>
            <a:r>
              <a:rPr lang="ru-RU" sz="2000" dirty="0" smtClean="0"/>
              <a:t>заключается в:</a:t>
            </a:r>
          </a:p>
          <a:p>
            <a:pPr lvl="0"/>
            <a:r>
              <a:rPr lang="ru-RU" sz="2000" dirty="0" smtClean="0"/>
              <a:t>определении места и роли робототехники в образовательном пространстве школы;</a:t>
            </a:r>
          </a:p>
          <a:p>
            <a:pPr lvl="0"/>
            <a:r>
              <a:rPr lang="ru-RU" sz="2000" dirty="0" smtClean="0"/>
              <a:t>обосновании технологий, форм и методов обучения основам робототехники;</a:t>
            </a:r>
          </a:p>
          <a:p>
            <a:pPr lvl="0"/>
            <a:r>
              <a:rPr lang="ru-RU" sz="2000" dirty="0" smtClean="0"/>
              <a:t>разработки новых учебных планов с учетом робототехники.</a:t>
            </a:r>
          </a:p>
          <a:p>
            <a:pPr lvl="0"/>
            <a:r>
              <a:rPr lang="ru-RU" sz="2000" dirty="0" smtClean="0"/>
              <a:t>определении тем курса информатика и ИКТ, технологии, физики для встраивания образовательной робототехники.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Практическая значимость опыта</a:t>
            </a:r>
            <a:r>
              <a:rPr lang="ru-RU" dirty="0" smtClean="0"/>
              <a:t> </a:t>
            </a:r>
            <a:r>
              <a:rPr lang="ru-RU" sz="2000" dirty="0" smtClean="0"/>
              <a:t>заключается в:</a:t>
            </a:r>
          </a:p>
          <a:p>
            <a:pPr lvl="0"/>
            <a:r>
              <a:rPr lang="ru-RU" sz="2000" dirty="0" smtClean="0"/>
              <a:t>разработке  структуры курса «</a:t>
            </a:r>
            <a:r>
              <a:rPr lang="ru-RU" sz="2000" b="1" dirty="0" smtClean="0"/>
              <a:t>Робототехника. </a:t>
            </a:r>
            <a:r>
              <a:rPr lang="ru-RU" sz="2000" b="1" dirty="0" err="1" smtClean="0"/>
              <a:t>ТехноЛаб</a:t>
            </a:r>
            <a:r>
              <a:rPr lang="ru-RU" sz="2000" b="1" dirty="0" smtClean="0"/>
              <a:t> (Базовый уровень)»</a:t>
            </a:r>
            <a:r>
              <a:rPr lang="ru-RU" sz="2000" dirty="0" smtClean="0"/>
              <a:t>» для ее внедрения в образовательное пространство школы;</a:t>
            </a:r>
          </a:p>
          <a:p>
            <a:pPr lvl="0"/>
            <a:r>
              <a:rPr lang="ru-RU" sz="2000" dirty="0" smtClean="0"/>
              <a:t>апробировании программ внедрения робототехники во внеурочную деятельность учащихся; </a:t>
            </a:r>
          </a:p>
          <a:p>
            <a:pPr lvl="0"/>
            <a:r>
              <a:rPr lang="ru-RU" sz="2000" dirty="0" smtClean="0"/>
              <a:t>создание учебного плана для внедрения робототехники в учебно-воспитательный процесс.</a:t>
            </a:r>
          </a:p>
          <a:p>
            <a:endParaRPr lang="ru-RU" dirty="0"/>
          </a:p>
        </p:txBody>
      </p:sp>
      <p:pic>
        <p:nvPicPr>
          <p:cNvPr id="4" name="Рисунок 3" descr="Lwzy3wTkA-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3284984"/>
            <a:ext cx="289578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u1hAiJf_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3199284" cy="426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Индикативными показателями </a:t>
            </a:r>
            <a:r>
              <a:rPr lang="ru-RU" sz="2000" dirty="0" smtClean="0"/>
              <a:t>успешности опыта, считаю:</a:t>
            </a:r>
          </a:p>
          <a:p>
            <a:pPr lvl="0"/>
            <a:r>
              <a:rPr lang="ru-RU" sz="2000" dirty="0" smtClean="0"/>
              <a:t>Показатели мотивации к курсу. </a:t>
            </a:r>
          </a:p>
          <a:p>
            <a:pPr lvl="0"/>
            <a:r>
              <a:rPr lang="ru-RU" sz="2000" dirty="0" smtClean="0"/>
              <a:t>Результаты участия в конкурсах по робототехнике.</a:t>
            </a:r>
          </a:p>
          <a:p>
            <a:pPr lvl="0"/>
            <a:r>
              <a:rPr lang="ru-RU" sz="2000" dirty="0" smtClean="0"/>
              <a:t>Создание собственных моделей роботов.</a:t>
            </a:r>
          </a:p>
          <a:p>
            <a:pPr lvl="0"/>
            <a:r>
              <a:rPr lang="ru-RU" sz="2000" dirty="0" smtClean="0"/>
              <a:t>Разнообразная внеклассная и внешкольная деятельность по внедрению робототехники в образовательное пространство школы.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Методические аспекты внедрения робототехники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 в образовательное пространство школы</a:t>
            </a:r>
            <a:endParaRPr lang="ru-RU" sz="2000" dirty="0" smtClean="0"/>
          </a:p>
          <a:p>
            <a:pPr lvl="0" algn="just"/>
            <a:r>
              <a:rPr lang="ru-RU" sz="2000" b="1" dirty="0" smtClean="0"/>
              <a:t>Теоретико-методологическая основа опыта: </a:t>
            </a:r>
            <a:r>
              <a:rPr lang="ru-RU" sz="2000" dirty="0" smtClean="0"/>
              <a:t>теория учебной деятельности (А. Н. Леонтьев и др.), теория методов обучения (Ю. К. </a:t>
            </a:r>
            <a:r>
              <a:rPr lang="ru-RU" sz="2000" dirty="0" err="1" smtClean="0"/>
              <a:t>Бабанский</a:t>
            </a:r>
            <a:r>
              <a:rPr lang="ru-RU" sz="2000" dirty="0" smtClean="0"/>
              <a:t>, И. Я. </a:t>
            </a:r>
            <a:r>
              <a:rPr lang="ru-RU" sz="2000" dirty="0" err="1" smtClean="0"/>
              <a:t>Лернер</a:t>
            </a:r>
            <a:r>
              <a:rPr lang="ru-RU" sz="2000" dirty="0" smtClean="0"/>
              <a:t> и др.); теория педагогических систем (В. П. Беспалько, Ю. А. </a:t>
            </a:r>
            <a:r>
              <a:rPr lang="ru-RU" sz="2000" dirty="0" err="1" smtClean="0"/>
              <a:t>Конаржевский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71130_125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/>
              <a:t>Результаты внедрения  курса и обобщение опыта по внедрению робототехники в </a:t>
            </a:r>
            <a:r>
              <a:rPr lang="ru-RU" sz="1600" b="1" dirty="0" smtClean="0"/>
              <a:t>образовательное пространство школы.</a:t>
            </a:r>
          </a:p>
          <a:p>
            <a:pPr lvl="0" algn="just"/>
            <a:r>
              <a:rPr lang="ru-RU" sz="1600" dirty="0" smtClean="0"/>
              <a:t>Повышение заинтересованности предметом. </a:t>
            </a:r>
          </a:p>
          <a:p>
            <a:pPr lvl="0" algn="just"/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новых моделей учебной деятельности</a:t>
            </a:r>
          </a:p>
          <a:p>
            <a:pPr lvl="0" algn="just"/>
            <a:r>
              <a:rPr lang="ru-RU" sz="1600" dirty="0" err="1" smtClean="0"/>
              <a:t>Сформированность</a:t>
            </a:r>
            <a:r>
              <a:rPr lang="ru-RU" sz="1600" dirty="0" smtClean="0"/>
              <a:t> информационной   компетентности</a:t>
            </a:r>
          </a:p>
          <a:p>
            <a:pPr lvl="0" algn="just"/>
            <a:r>
              <a:rPr lang="ru-RU" sz="1600" dirty="0" smtClean="0"/>
              <a:t>Совершенствование системы работы с одаренными детьми на основе использования возможностей новых информационных технологий. </a:t>
            </a:r>
          </a:p>
          <a:p>
            <a:pPr lvl="0" algn="just"/>
            <a:r>
              <a:rPr lang="ru-RU" sz="1600" dirty="0" smtClean="0"/>
              <a:t>разработка и внедрение курса «</a:t>
            </a:r>
            <a:r>
              <a:rPr lang="ru-RU" sz="1600" b="1" dirty="0" smtClean="0"/>
              <a:t>Робототехника. </a:t>
            </a:r>
            <a:r>
              <a:rPr lang="ru-RU" sz="1600" b="1" dirty="0" err="1" smtClean="0"/>
              <a:t>ТехноЛаб</a:t>
            </a:r>
            <a:r>
              <a:rPr lang="ru-RU" sz="1600" b="1" dirty="0" smtClean="0"/>
              <a:t> (Базовый уровень)»</a:t>
            </a:r>
            <a:endParaRPr lang="ru-RU" sz="1600" dirty="0" smtClean="0"/>
          </a:p>
          <a:p>
            <a:pPr lvl="0" algn="just"/>
            <a:r>
              <a:rPr lang="ru-RU" sz="1600" dirty="0" smtClean="0"/>
              <a:t>Создание условий, которые позволяют реализовать способности и  интересы учащихся. 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dirty="0" smtClean="0"/>
              <a:t>В заключении отметим, что внедрение единой системы обучения основам робототехнике в школе будет являться важным этапом развития технических навыков и умений школьников. «Основы робототехники» в школе позволят привить интерес школьников к техническому творчеству, тем самым раскрыть таланты тех учеников, которые в дальнейшем могут стать первоклассными инженерами и технологами. Именно поэтому внедрение образовательной робототехники в школу — большой шаг в сторону начального инженерного образования и начальной профориентации.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sz="1600" b="1" dirty="0" smtClean="0"/>
              <a:t>Робототехника </a:t>
            </a:r>
            <a:r>
              <a:rPr lang="ru-RU" sz="1600" dirty="0" smtClean="0"/>
              <a:t>— прикладная наука, занимающаяся разработкой автоматизированных технических систем. Робототехника опирается на такие дисциплины как электроника, механика, программирование, физика.</a:t>
            </a:r>
          </a:p>
          <a:p>
            <a:endParaRPr lang="ru-RU" dirty="0"/>
          </a:p>
        </p:txBody>
      </p:sp>
      <p:pic>
        <p:nvPicPr>
          <p:cNvPr id="7" name="Содержимое 6" descr="IMG_20171130_124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68724" y="1412776"/>
            <a:ext cx="4819252" cy="3614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583767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Теоретические аспекты включения робототехники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образовательное пространство</a:t>
            </a:r>
          </a:p>
          <a:p>
            <a:pPr algn="r">
              <a:buNone/>
            </a:pPr>
            <a:r>
              <a:rPr lang="ru-RU" sz="1600" i="1" dirty="0" smtClean="0"/>
              <a:t>«Уже в школе дети должны получить возможность раскрыть свои способности, подготовиться к жизни в высокотехнологичном конкурентном мире»</a:t>
            </a:r>
            <a:endParaRPr lang="ru-RU" sz="1600" dirty="0" smtClean="0"/>
          </a:p>
          <a:p>
            <a:pPr algn="r">
              <a:buNone/>
            </a:pPr>
            <a:r>
              <a:rPr lang="ru-RU" sz="1600" i="1" dirty="0" smtClean="0"/>
              <a:t>Д. А. Медведев</a:t>
            </a:r>
          </a:p>
          <a:p>
            <a:pPr algn="just">
              <a:buNone/>
            </a:pPr>
            <a:r>
              <a:rPr lang="ru-RU" sz="1600" i="1" dirty="0" smtClean="0"/>
              <a:t>	</a:t>
            </a:r>
            <a:r>
              <a:rPr lang="ru-RU" sz="1600" b="1" dirty="0" err="1" smtClean="0"/>
              <a:t>Лего-педагогика</a:t>
            </a:r>
            <a:r>
              <a:rPr lang="ru-RU" sz="1600" b="1" dirty="0" smtClean="0"/>
              <a:t> </a:t>
            </a:r>
            <a:r>
              <a:rPr lang="ru-RU" sz="1600" dirty="0" smtClean="0"/>
              <a:t>– одна из самых известных и распространённых ныне педагогических систем, широко использующая трёхмерные модели реального мира и предметно-игровую среду обучения и развития ребёнка. </a:t>
            </a:r>
            <a:r>
              <a:rPr lang="en-US" sz="1600" dirty="0" smtClean="0"/>
              <a:t>VEX</a:t>
            </a:r>
            <a:r>
              <a:rPr lang="ru-RU" sz="1600" dirty="0" smtClean="0"/>
              <a:t>- конструктор побуждает работать, в равной степени, и голову, и руки учащегося.  Конструктор помогает детям воплощать в жизнь свои задумки, строить и фантазировать, увлечённо работая и видя конечный результат. Именно </a:t>
            </a:r>
            <a:r>
              <a:rPr lang="en-US" sz="1600" dirty="0" smtClean="0"/>
              <a:t>VEX</a:t>
            </a:r>
            <a:r>
              <a:rPr lang="ru-RU" sz="1600" dirty="0" smtClean="0"/>
              <a:t> позволяет учиться играя и обучаться в игре.  Введение элементов робототехники в школьные предметы позволит заинтересовать учащихся, разнообразить учебную деятельность, использовать групповые активные методы обучения, решать задачи практической направленности. </a:t>
            </a:r>
          </a:p>
          <a:p>
            <a:pPr algn="just"/>
            <a:r>
              <a:rPr lang="ru-RU" sz="1600" dirty="0" smtClean="0"/>
              <a:t>В этом мы видим  </a:t>
            </a:r>
            <a:r>
              <a:rPr lang="ru-RU" sz="1600" b="1" dirty="0" smtClean="0"/>
              <a:t>актуальность </a:t>
            </a:r>
            <a:r>
              <a:rPr lang="ru-RU" sz="1600" dirty="0" smtClean="0"/>
              <a:t>введения в школе внеурочной деятельности «Робототехника. </a:t>
            </a:r>
            <a:r>
              <a:rPr lang="ru-RU" sz="1600" dirty="0" err="1" smtClean="0"/>
              <a:t>ТехноЛаб</a:t>
            </a:r>
            <a:r>
              <a:rPr lang="ru-RU" sz="1600" dirty="0" smtClean="0"/>
              <a:t> (Базовый уровень)»</a:t>
            </a:r>
          </a:p>
          <a:p>
            <a:pPr algn="r">
              <a:buNone/>
            </a:pPr>
            <a:endParaRPr lang="ru-RU" sz="16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7709192" cy="10493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Робототехника. </a:t>
            </a:r>
            <a:r>
              <a:rPr lang="ru-RU" dirty="0" err="1" smtClean="0"/>
              <a:t>ТехноЛаб</a:t>
            </a:r>
            <a:r>
              <a:rPr lang="ru-RU" dirty="0" smtClean="0"/>
              <a:t> (Базовый уровень)» как внеурочная деятельность (внедрение робототехники в образовательное пространство школы)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1800" b="1" dirty="0" smtClean="0"/>
              <a:t>«</a:t>
            </a:r>
            <a:r>
              <a:rPr lang="en-US" sz="2000" dirty="0" smtClean="0"/>
              <a:t>Vex IQ</a:t>
            </a:r>
            <a:r>
              <a:rPr lang="ru-RU" sz="2000" dirty="0" smtClean="0"/>
              <a:t> (базовый уровень) – новое поколение образовательной робототехники, позволяющей изучать естественные науки (информатику, физику, химию, математику и др.) а также технологии (научно – технические достижения) в процессе увлекательных практических занятий. Данный курс реализуется в рамках внеурочной деятельности. </a:t>
            </a:r>
          </a:p>
          <a:p>
            <a:endParaRPr lang="ru-RU" dirty="0"/>
          </a:p>
        </p:txBody>
      </p:sp>
      <p:pic>
        <p:nvPicPr>
          <p:cNvPr id="8" name="Содержимое 7" descr="IMG_20180226_12290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52963" y="1718468"/>
            <a:ext cx="3930650" cy="294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Министерство образования и науки рекомендует активизировать работу по встраиванию образовательной робототехники в преподавание предметов: </a:t>
            </a:r>
          </a:p>
          <a:p>
            <a:r>
              <a:rPr lang="ru-RU" sz="1800" b="1" i="1" dirty="0" smtClean="0"/>
              <a:t> </a:t>
            </a:r>
            <a:r>
              <a:rPr lang="ru-RU" sz="1600" b="1" i="1" dirty="0" smtClean="0"/>
              <a:t>Физика:</a:t>
            </a:r>
            <a:endParaRPr lang="ru-RU" sz="1600" dirty="0" smtClean="0"/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1. демонстрации;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2. фронтальные лабораторные работы и опыты; </a:t>
            </a:r>
          </a:p>
          <a:p>
            <a:pPr marL="342900" indent="-342900">
              <a:buFont typeface="+mj-lt"/>
              <a:buAutoNum type="arabicParenR"/>
            </a:pPr>
            <a:r>
              <a:rPr lang="ru-RU" sz="1600" dirty="0" smtClean="0"/>
              <a:t>3. исследовательская проектная деятельность. </a:t>
            </a:r>
          </a:p>
          <a:p>
            <a:r>
              <a:rPr lang="ru-RU" sz="1600" b="1" i="1" dirty="0" smtClean="0"/>
              <a:t> Информатика:</a:t>
            </a:r>
            <a:endParaRPr lang="ru-RU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-понятия, связанные с описанием информационного процесса;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-понятия, раскрывающие суть информационного моделирования;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/>
              <a:t>-понятия, характеризующие применение информатики в различных областях, прежде всего: технологиях, управлении, социально-экономической сфере.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4" name="Рисунок 3" descr="IMG_20180226_123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312352"/>
            <a:ext cx="2664295" cy="2233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Технология:</a:t>
            </a:r>
            <a:endParaRPr lang="ru-RU" sz="2000" dirty="0" smtClean="0"/>
          </a:p>
          <a:p>
            <a:pPr algn="just">
              <a:buNone/>
            </a:pPr>
            <a:r>
              <a:rPr lang="ru-RU" sz="1400" dirty="0" smtClean="0"/>
              <a:t>Наиболее гармонично образовательная робототехника встраивается в такие разделы Технологии как «Машины и механизмы. Графическое представление и моделирование»: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- Механизмы технологических машин;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 - Сборка моделей технологических машин из деталей конструктора по эскизам и чертежам;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 - Сборка моделей механических устройств автоматики по эскизам и чертежам. </a:t>
            </a:r>
            <a:r>
              <a:rPr lang="ru-RU" sz="1400" i="1" dirty="0" smtClean="0"/>
              <a:t>Электротехнические работы. </a:t>
            </a:r>
            <a:r>
              <a:rPr lang="ru-RU" sz="1400" dirty="0" smtClean="0"/>
              <a:t>- Устройства с элементами автоматики;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- Электропривод;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400" dirty="0" smtClean="0"/>
              <a:t>- Простые электронные устройства.</a:t>
            </a:r>
          </a:p>
          <a:p>
            <a:endParaRPr lang="ru-RU" sz="2000" dirty="0"/>
          </a:p>
        </p:txBody>
      </p:sp>
      <p:pic>
        <p:nvPicPr>
          <p:cNvPr id="4" name="Рисунок 3" descr="IMG_20180226_1229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068960"/>
            <a:ext cx="437997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dirty="0" smtClean="0"/>
              <a:t>На момент начала освоения основ робототехники в моей работе наметился ряд </a:t>
            </a:r>
            <a:r>
              <a:rPr lang="ru-RU" sz="1600" b="1" dirty="0" smtClean="0"/>
              <a:t>противоречий</a:t>
            </a:r>
            <a:r>
              <a:rPr lang="ru-RU" sz="1600" dirty="0" smtClean="0"/>
              <a:t>: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600" dirty="0" smtClean="0"/>
              <a:t>Во время появления первых наборов </a:t>
            </a:r>
            <a:r>
              <a:rPr lang="en-US" sz="1600" dirty="0" smtClean="0"/>
              <a:t>VEX</a:t>
            </a:r>
            <a:r>
              <a:rPr lang="ru-RU" sz="1600" dirty="0" smtClean="0"/>
              <a:t> в школе учитель и ученики оказались в информационном вакууме: источники информации по теме «Образовательная Робототехника» в сети на русском языке исчислялись единицами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ru-RU" sz="1600" dirty="0" smtClean="0"/>
              <a:t>Требования времени и общества к информационной компетентности учащихся постоянно возрастают. </a:t>
            </a:r>
          </a:p>
          <a:p>
            <a:pPr marL="457200" indent="-457200" algn="ctr"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4" name="Рисунок 3" descr="IMG_20180226_123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780928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Все изученные мной источники по применению образовательной робототехники в </a:t>
            </a:r>
            <a:r>
              <a:rPr lang="ru-RU" sz="1800" dirty="0" err="1" smtClean="0"/>
              <a:t>учебно</a:t>
            </a:r>
            <a:r>
              <a:rPr lang="ru-RU" sz="1800" dirty="0" smtClean="0"/>
              <a:t>- воспитательном процессе , нехватка дидактического и раздаточного материала, методических пособий, отсутствие в первую очередь специальных, утвержденных программ по робототехники ( до сих пор их нет), возникла острая необходимость их разработки, внедрения и апробации.</a:t>
            </a:r>
            <a:endParaRPr lang="ru-RU" sz="1800" dirty="0"/>
          </a:p>
        </p:txBody>
      </p:sp>
      <p:pic>
        <p:nvPicPr>
          <p:cNvPr id="4" name="Рисунок 3" descr="IMG_20171130_124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924944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Цель опыта:</a:t>
            </a:r>
            <a:r>
              <a:rPr lang="ru-RU" dirty="0" smtClean="0"/>
              <a:t> Определить место и роль робототехники в современной школе. Теоретически разработать и экспериментально апробировать пути внедрения робототехники в образовательное пространство школы.</a:t>
            </a:r>
          </a:p>
          <a:p>
            <a:pPr algn="just"/>
            <a:r>
              <a:rPr lang="ru-RU" b="1" dirty="0" smtClean="0"/>
              <a:t>Объект опыта:</a:t>
            </a:r>
            <a:r>
              <a:rPr lang="ru-RU" dirty="0" smtClean="0"/>
              <a:t>  образовательные результаты учеников в области робототехники с учетом их возраста. </a:t>
            </a:r>
          </a:p>
          <a:p>
            <a:pPr algn="just"/>
            <a:r>
              <a:rPr lang="ru-RU" b="1" dirty="0" smtClean="0"/>
              <a:t>Предмет опыта:</a:t>
            </a:r>
            <a:r>
              <a:rPr lang="ru-RU" dirty="0" smtClean="0"/>
              <a:t>  педагогическое обеспечение процесса внедрения робототехники в образовательное пространство школы.</a:t>
            </a:r>
          </a:p>
          <a:p>
            <a:pPr algn="just"/>
            <a:r>
              <a:rPr lang="ru-RU" b="1" dirty="0" smtClean="0"/>
              <a:t>Сущность опыта</a:t>
            </a:r>
            <a:r>
              <a:rPr lang="ru-RU" dirty="0" smtClean="0"/>
              <a:t> состоит в том, чтобы разработать программы внедрения образовательной робототехники в учебный и воспитательный процесс, разработок методических и других материалов. 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A3D76D-F35C-40ED-BCD5-7C2EDCB6C537}"/>
</file>

<file path=customXml/itemProps2.xml><?xml version="1.0" encoding="utf-8"?>
<ds:datastoreItem xmlns:ds="http://schemas.openxmlformats.org/officeDocument/2006/customXml" ds:itemID="{DC1D62EF-8420-4ED7-BC37-45EF0F4F7E81}"/>
</file>

<file path=customXml/itemProps3.xml><?xml version="1.0" encoding="utf-8"?>
<ds:datastoreItem xmlns:ds="http://schemas.openxmlformats.org/officeDocument/2006/customXml" ds:itemID="{CC281066-D67D-4DBD-A558-735DBC910089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</TotalTime>
  <Words>820</Words>
  <Application>Microsoft Office PowerPoint</Application>
  <PresentationFormat>Экран (4:3)</PresentationFormat>
  <Paragraphs>89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Verdana</vt:lpstr>
      <vt:lpstr>Wingdings 2</vt:lpstr>
      <vt:lpstr>Аспект</vt:lpstr>
      <vt:lpstr>Тема : Внедрение робототехники в образовательное пространство школы  </vt:lpstr>
      <vt:lpstr>Введение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Внедрение робототехники в образовательное пространство школы  </dc:title>
  <dc:creator>Наталья</dc:creator>
  <cp:lastModifiedBy>Козлова ВА</cp:lastModifiedBy>
  <cp:revision>10</cp:revision>
  <dcterms:created xsi:type="dcterms:W3CDTF">2018-03-25T09:07:20Z</dcterms:created>
  <dcterms:modified xsi:type="dcterms:W3CDTF">2018-04-12T16:40:43Z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