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2" r:id="rId5"/>
    <p:sldId id="271" r:id="rId6"/>
    <p:sldId id="266" r:id="rId7"/>
    <p:sldId id="259" r:id="rId8"/>
    <p:sldId id="268" r:id="rId9"/>
    <p:sldId id="260" r:id="rId10"/>
    <p:sldId id="270" r:id="rId11"/>
    <p:sldId id="262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DB5"/>
    <a:srgbClr val="8DDA96"/>
    <a:srgbClr val="8DD896"/>
    <a:srgbClr val="6DB5B1"/>
    <a:srgbClr val="DAF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9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38BE1-4A18-4DC4-802A-2193ECDF0BEA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4E69EBF-AA07-4100-993F-33B976DEFCE1}">
      <dgm:prSet phldrT="[Текст]"/>
      <dgm:spPr>
        <a:solidFill>
          <a:srgbClr val="ACEDB5"/>
        </a:solidFill>
      </dgm:spPr>
      <dgm:t>
        <a:bodyPr/>
        <a:lstStyle/>
        <a:p>
          <a:pPr algn="ctr"/>
          <a:r>
            <a:rPr lang="ru-RU" b="1" dirty="0" smtClean="0"/>
            <a:t>Ожидаемые результаты по ФГОС</a:t>
          </a:r>
          <a:endParaRPr lang="ru-RU" dirty="0"/>
        </a:p>
      </dgm:t>
    </dgm:pt>
    <dgm:pt modelId="{DAA8F89D-559D-476C-981E-A66ABB1CC1EF}" type="parTrans" cxnId="{BAC63D5B-5BD7-41E6-98E3-C3431C2BAB9A}">
      <dgm:prSet/>
      <dgm:spPr/>
      <dgm:t>
        <a:bodyPr/>
        <a:lstStyle/>
        <a:p>
          <a:endParaRPr lang="ru-RU"/>
        </a:p>
      </dgm:t>
    </dgm:pt>
    <dgm:pt modelId="{1572B44D-7A35-4268-84DB-E3A96091BCCE}" type="sibTrans" cxnId="{BAC63D5B-5BD7-41E6-98E3-C3431C2BAB9A}">
      <dgm:prSet/>
      <dgm:spPr/>
      <dgm:t>
        <a:bodyPr/>
        <a:lstStyle/>
        <a:p>
          <a:endParaRPr lang="ru-RU"/>
        </a:p>
      </dgm:t>
    </dgm:pt>
    <dgm:pt modelId="{77B867F5-510E-415F-BDE4-BE3A342B3D66}">
      <dgm:prSet phldrT="[Текст]" custT="1"/>
      <dgm:spPr/>
      <dgm:t>
        <a:bodyPr/>
        <a:lstStyle/>
        <a:p>
          <a:pPr algn="just"/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Повышение мотивации учащихся к обучению.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17A7C0-74EF-4E1F-A2F2-3C0E6544A166}" type="parTrans" cxnId="{808ACD73-1FF7-4A82-9D4F-751EC45809AF}">
      <dgm:prSet/>
      <dgm:spPr/>
      <dgm:t>
        <a:bodyPr/>
        <a:lstStyle/>
        <a:p>
          <a:endParaRPr lang="ru-RU"/>
        </a:p>
      </dgm:t>
    </dgm:pt>
    <dgm:pt modelId="{86093EC4-5DEB-48BF-9D87-094D94483A2C}" type="sibTrans" cxnId="{808ACD73-1FF7-4A82-9D4F-751EC45809AF}">
      <dgm:prSet/>
      <dgm:spPr/>
      <dgm:t>
        <a:bodyPr/>
        <a:lstStyle/>
        <a:p>
          <a:endParaRPr lang="ru-RU"/>
        </a:p>
      </dgm:t>
    </dgm:pt>
    <dgm:pt modelId="{1C955A2C-57D2-432D-A703-B88ADC92A3B7}">
      <dgm:prSet phldrT="[Текст]"/>
      <dgm:spPr>
        <a:solidFill>
          <a:srgbClr val="ACEDB5"/>
        </a:solidFill>
      </dgm:spPr>
      <dgm:t>
        <a:bodyPr/>
        <a:lstStyle/>
        <a:p>
          <a:pPr algn="ctr"/>
          <a:r>
            <a:rPr lang="ru-RU" b="1" dirty="0" smtClean="0"/>
            <a:t>Дополнительные эффекты</a:t>
          </a:r>
          <a:endParaRPr lang="ru-RU" b="1" dirty="0"/>
        </a:p>
      </dgm:t>
    </dgm:pt>
    <dgm:pt modelId="{33A3A865-3329-4BA6-86D4-AA97AEA2FE1A}" type="parTrans" cxnId="{4BF16142-97F5-4068-80DC-2FBE004F53D8}">
      <dgm:prSet/>
      <dgm:spPr/>
      <dgm:t>
        <a:bodyPr/>
        <a:lstStyle/>
        <a:p>
          <a:endParaRPr lang="ru-RU"/>
        </a:p>
      </dgm:t>
    </dgm:pt>
    <dgm:pt modelId="{6E054116-B18B-44A7-BCA7-B0BBBC14AFE1}" type="sibTrans" cxnId="{4BF16142-97F5-4068-80DC-2FBE004F53D8}">
      <dgm:prSet/>
      <dgm:spPr/>
      <dgm:t>
        <a:bodyPr/>
        <a:lstStyle/>
        <a:p>
          <a:endParaRPr lang="ru-RU"/>
        </a:p>
      </dgm:t>
    </dgm:pt>
    <dgm:pt modelId="{952817AA-5CDB-4D06-8FF5-004B9C0851AA}">
      <dgm:prSet phldrT="[Текст]" custT="1"/>
      <dgm:spPr/>
      <dgm:t>
        <a:bodyPr/>
        <a:lstStyle/>
        <a:p>
          <a:pPr algn="just"/>
          <a:r>
            <a:rPr lang="ru-RU" sz="1400" dirty="0" smtClean="0"/>
            <a:t>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Поиск и выделение необходимой информации, применение методов информационного поиска;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6E84E2D-F362-4B17-819C-65BE352870EF}" type="parTrans" cxnId="{E37B8080-3ECF-4F73-A0FB-D8456CA8AD91}">
      <dgm:prSet/>
      <dgm:spPr/>
      <dgm:t>
        <a:bodyPr/>
        <a:lstStyle/>
        <a:p>
          <a:endParaRPr lang="ru-RU"/>
        </a:p>
      </dgm:t>
    </dgm:pt>
    <dgm:pt modelId="{9AF34972-972F-47EF-AF26-83C2B7BDBC23}" type="sibTrans" cxnId="{E37B8080-3ECF-4F73-A0FB-D8456CA8AD91}">
      <dgm:prSet/>
      <dgm:spPr/>
      <dgm:t>
        <a:bodyPr/>
        <a:lstStyle/>
        <a:p>
          <a:endParaRPr lang="ru-RU"/>
        </a:p>
      </dgm:t>
    </dgm:pt>
    <dgm:pt modelId="{14B6BF3B-92F9-424D-9462-0F69D90FAD37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Учитывать разные мнения и стремление к координации различных позиций в сотрудничестве.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643F8D2-5EB2-4C8C-89C3-9561B51D4F78}" type="parTrans" cxnId="{E65DA659-DECE-4ECE-957E-7D92F28660C6}">
      <dgm:prSet/>
      <dgm:spPr/>
      <dgm:t>
        <a:bodyPr/>
        <a:lstStyle/>
        <a:p>
          <a:endParaRPr lang="ru-RU"/>
        </a:p>
      </dgm:t>
    </dgm:pt>
    <dgm:pt modelId="{ACE2AF11-7282-410D-B702-08644D9AAC14}" type="sibTrans" cxnId="{E65DA659-DECE-4ECE-957E-7D92F28660C6}">
      <dgm:prSet/>
      <dgm:spPr/>
      <dgm:t>
        <a:bodyPr/>
        <a:lstStyle/>
        <a:p>
          <a:endParaRPr lang="ru-RU"/>
        </a:p>
      </dgm:t>
    </dgm:pt>
    <dgm:pt modelId="{DD9025DA-CC27-4BB5-80A5-F26F7EE004C3}">
      <dgm:prSet custT="1"/>
      <dgm:spPr/>
      <dgm:t>
        <a:bodyPr/>
        <a:lstStyle/>
        <a:p>
          <a:pPr algn="just"/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Расширение кругозора в различных областях знаний.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1F0C71FC-B505-43DE-9329-EA976D24D712}" type="parTrans" cxnId="{4C830C35-301A-490D-A5FE-4701BD9F112B}">
      <dgm:prSet/>
      <dgm:spPr/>
      <dgm:t>
        <a:bodyPr/>
        <a:lstStyle/>
        <a:p>
          <a:endParaRPr lang="ru-RU"/>
        </a:p>
      </dgm:t>
    </dgm:pt>
    <dgm:pt modelId="{FEF2F83D-D150-47A1-91FD-3AC1A07C23F0}" type="sibTrans" cxnId="{4C830C35-301A-490D-A5FE-4701BD9F112B}">
      <dgm:prSet/>
      <dgm:spPr/>
      <dgm:t>
        <a:bodyPr/>
        <a:lstStyle/>
        <a:p>
          <a:endParaRPr lang="ru-RU"/>
        </a:p>
      </dgm:t>
    </dgm:pt>
    <dgm:pt modelId="{C0B5B064-F4F6-48C7-8644-34D09224E562}">
      <dgm:prSet custT="1"/>
      <dgm:spPr/>
      <dgm:t>
        <a:bodyPr/>
        <a:lstStyle/>
        <a:p>
          <a:pPr algn="just"/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Повышение интереса родителей к проблемам школы, оказание помощи.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576069CB-82A4-4A36-B431-346FB2FB5B49}" type="parTrans" cxnId="{2EF9B2E3-A274-4365-82FC-647C298C0C07}">
      <dgm:prSet/>
      <dgm:spPr/>
      <dgm:t>
        <a:bodyPr/>
        <a:lstStyle/>
        <a:p>
          <a:endParaRPr lang="ru-RU"/>
        </a:p>
      </dgm:t>
    </dgm:pt>
    <dgm:pt modelId="{B301B745-58A6-40E6-9B7B-12B9595F15BE}" type="sibTrans" cxnId="{2EF9B2E3-A274-4365-82FC-647C298C0C07}">
      <dgm:prSet/>
      <dgm:spPr/>
      <dgm:t>
        <a:bodyPr/>
        <a:lstStyle/>
        <a:p>
          <a:endParaRPr lang="ru-RU"/>
        </a:p>
      </dgm:t>
    </dgm:pt>
    <dgm:pt modelId="{58AB88DA-D2CD-489F-9936-CC761E6D4948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Готовность к повышению своего образовательного уровня и продолжению обучения с использованием средств и методов информатики и ИКТ;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783F48DA-7043-4735-B526-316202BBBA6E}" type="parTrans" cxnId="{2AD90962-E219-42EC-9B5A-F46C73E71C92}">
      <dgm:prSet/>
      <dgm:spPr/>
      <dgm:t>
        <a:bodyPr/>
        <a:lstStyle/>
        <a:p>
          <a:endParaRPr lang="ru-RU"/>
        </a:p>
      </dgm:t>
    </dgm:pt>
    <dgm:pt modelId="{509AEB2B-5B17-48AF-88BF-D14A59459DD4}" type="sibTrans" cxnId="{2AD90962-E219-42EC-9B5A-F46C73E71C92}">
      <dgm:prSet/>
      <dgm:spPr/>
      <dgm:t>
        <a:bodyPr/>
        <a:lstStyle/>
        <a:p>
          <a:endParaRPr lang="ru-RU"/>
        </a:p>
      </dgm:t>
    </dgm:pt>
    <dgm:pt modelId="{07E1EEA9-A155-4BF3-9F8D-909269066F31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чувства личной ответственности за качество окружающей информационной среды; 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8D0B3C2D-ACEA-49B1-B9D0-D04A84D05654}" type="parTrans" cxnId="{E0F430E6-FF99-48CE-86A3-54ACC2582927}">
      <dgm:prSet/>
      <dgm:spPr/>
      <dgm:t>
        <a:bodyPr/>
        <a:lstStyle/>
        <a:p>
          <a:endParaRPr lang="ru-RU"/>
        </a:p>
      </dgm:t>
    </dgm:pt>
    <dgm:pt modelId="{D838EB6A-E93E-4A40-9182-8E5A5D6F42C5}" type="sibTrans" cxnId="{E0F430E6-FF99-48CE-86A3-54ACC2582927}">
      <dgm:prSet/>
      <dgm:spPr/>
      <dgm:t>
        <a:bodyPr/>
        <a:lstStyle/>
        <a:p>
          <a:endParaRPr lang="ru-RU"/>
        </a:p>
      </dgm:t>
    </dgm:pt>
    <dgm:pt modelId="{AF468E70-4977-452B-802F-E96DDA168205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Структурирование и визуализация информации; выбор наиболее эффективных способов решения задач в зависимости от конкретных условий;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8CD55EF-7BC9-447E-8B43-451723B088D8}" type="parTrans" cxnId="{C38734E8-E09E-4A9C-B575-6EB5C1CD8056}">
      <dgm:prSet/>
      <dgm:spPr/>
      <dgm:t>
        <a:bodyPr/>
        <a:lstStyle/>
        <a:p>
          <a:endParaRPr lang="ru-RU"/>
        </a:p>
      </dgm:t>
    </dgm:pt>
    <dgm:pt modelId="{993986BF-0A3E-424E-82A1-14AEF23C9F80}" type="sibTrans" cxnId="{C38734E8-E09E-4A9C-B575-6EB5C1CD8056}">
      <dgm:prSet/>
      <dgm:spPr/>
      <dgm:t>
        <a:bodyPr/>
        <a:lstStyle/>
        <a:p>
          <a:endParaRPr lang="ru-RU"/>
        </a:p>
      </dgm:t>
    </dgm:pt>
    <dgm:pt modelId="{125F2C98-E7DA-45EC-8E3F-FBB605033921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Самостоятельное создание алгоритмов деятельности при решении проблем творческого и поискового характера;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AAC5D78-A859-4614-B7AB-B7B716651A1E}" type="parTrans" cxnId="{C7EE1C92-B483-4F15-90B1-DBA5DD5259D6}">
      <dgm:prSet/>
      <dgm:spPr/>
      <dgm:t>
        <a:bodyPr/>
        <a:lstStyle/>
        <a:p>
          <a:endParaRPr lang="ru-RU"/>
        </a:p>
      </dgm:t>
    </dgm:pt>
    <dgm:pt modelId="{C34D508C-1ED0-4DE2-B4A9-11A64C74D77D}" type="sibTrans" cxnId="{C7EE1C92-B483-4F15-90B1-DBA5DD5259D6}">
      <dgm:prSet/>
      <dgm:spPr/>
      <dgm:t>
        <a:bodyPr/>
        <a:lstStyle/>
        <a:p>
          <a:endParaRPr lang="ru-RU"/>
        </a:p>
      </dgm:t>
    </dgm:pt>
    <dgm:pt modelId="{64EEC556-4A94-4253-8898-FE85B190FDE2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Ориентироваться на позицию партнера в общении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738A67EC-0AFD-4452-90D0-1D85B8D24382}" type="parTrans" cxnId="{641830EC-933B-4BB2-8E06-FD40F3ABF2A7}">
      <dgm:prSet/>
      <dgm:spPr/>
    </dgm:pt>
    <dgm:pt modelId="{7AF260CA-AECC-4337-B07B-464E6046DBA5}" type="sibTrans" cxnId="{641830EC-933B-4BB2-8E06-FD40F3ABF2A7}">
      <dgm:prSet/>
      <dgm:spPr/>
    </dgm:pt>
    <dgm:pt modelId="{CC703E6E-66B8-4971-8D5E-6F153CA58D0C}">
      <dgm:prSet phldrT="[Текст]" custT="1"/>
      <dgm:spPr/>
      <dgm:t>
        <a:bodyPr/>
        <a:lstStyle/>
        <a:p>
          <a:pPr algn="just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8788C1D-5050-4D00-A1AE-AC1FEC950423}" type="parTrans" cxnId="{3980116E-8DF4-487D-85E1-ADD107D0A872}">
      <dgm:prSet/>
      <dgm:spPr/>
    </dgm:pt>
    <dgm:pt modelId="{D8107F17-4BCB-4B64-8F08-4B9853BDF399}" type="sibTrans" cxnId="{3980116E-8DF4-487D-85E1-ADD107D0A872}">
      <dgm:prSet/>
      <dgm:spPr/>
    </dgm:pt>
    <dgm:pt modelId="{FE31A3A8-E16D-4B78-A995-EA9FD2817450}" type="pres">
      <dgm:prSet presAssocID="{C1938BE1-4A18-4DC4-802A-2193ECDF0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0A98D-1D5E-4400-AB22-3FDCA8DD01A7}" type="pres">
      <dgm:prSet presAssocID="{94E69EBF-AA07-4100-993F-33B976DEFCE1}" presName="composite" presStyleCnt="0"/>
      <dgm:spPr/>
    </dgm:pt>
    <dgm:pt modelId="{0FC8B437-FC5E-4AD8-8FAA-19FF6CD529AE}" type="pres">
      <dgm:prSet presAssocID="{94E69EBF-AA07-4100-993F-33B976DEFCE1}" presName="parTx" presStyleLbl="alignNode1" presStyleIdx="0" presStyleCnt="2" custLinFactNeighborX="2202" custLinFactNeighborY="-33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6D1D9-5725-4131-8665-190EA170F420}" type="pres">
      <dgm:prSet presAssocID="{94E69EBF-AA07-4100-993F-33B976DEFCE1}" presName="desTx" presStyleLbl="alignAccFollowNode1" presStyleIdx="0" presStyleCnt="2" custScaleX="100144" custScaleY="126537" custLinFactNeighborX="1648" custLinFactNeighborY="1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BDC06-40D6-4D3F-B3DD-95BC30AAFFDA}" type="pres">
      <dgm:prSet presAssocID="{1572B44D-7A35-4268-84DB-E3A96091BCCE}" presName="space" presStyleCnt="0"/>
      <dgm:spPr/>
    </dgm:pt>
    <dgm:pt modelId="{ECFDADA8-1271-4DB9-8B03-EB524994DFEB}" type="pres">
      <dgm:prSet presAssocID="{1C955A2C-57D2-432D-A703-B88ADC92A3B7}" presName="composite" presStyleCnt="0"/>
      <dgm:spPr/>
    </dgm:pt>
    <dgm:pt modelId="{06DC2A68-8E8E-4B64-BCA3-358AEFD86B3F}" type="pres">
      <dgm:prSet presAssocID="{1C955A2C-57D2-432D-A703-B88ADC92A3B7}" presName="parTx" presStyleLbl="alignNode1" presStyleIdx="1" presStyleCnt="2" custLinFactNeighborX="-4403" custLinFactNeighborY="-36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ED0E-F607-4190-AA22-F9EE630CF0CA}" type="pres">
      <dgm:prSet presAssocID="{1C955A2C-57D2-432D-A703-B88ADC92A3B7}" presName="desTx" presStyleLbl="alignAccFollowNode1" presStyleIdx="1" presStyleCnt="2" custScaleX="90000" custScaleY="120399" custLinFactNeighborX="-3302" custLinFactNeighborY="10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16540-EA27-42D6-BB87-E3818F7C4F3B}" type="presOf" srcId="{AF468E70-4977-452B-802F-E96DDA168205}" destId="{629BED0E-F607-4190-AA22-F9EE630CF0CA}" srcOrd="0" destOrd="1" presId="urn:microsoft.com/office/officeart/2005/8/layout/hList1"/>
    <dgm:cxn modelId="{3980116E-8DF4-487D-85E1-ADD107D0A872}" srcId="{94E69EBF-AA07-4100-993F-33B976DEFCE1}" destId="{CC703E6E-66B8-4971-8D5E-6F153CA58D0C}" srcOrd="0" destOrd="0" parTransId="{88788C1D-5050-4D00-A1AE-AC1FEC950423}" sibTransId="{D8107F17-4BCB-4B64-8F08-4B9853BDF399}"/>
    <dgm:cxn modelId="{BAC63D5B-5BD7-41E6-98E3-C3431C2BAB9A}" srcId="{C1938BE1-4A18-4DC4-802A-2193ECDF0BEA}" destId="{94E69EBF-AA07-4100-993F-33B976DEFCE1}" srcOrd="0" destOrd="0" parTransId="{DAA8F89D-559D-476C-981E-A66ABB1CC1EF}" sibTransId="{1572B44D-7A35-4268-84DB-E3A96091BCCE}"/>
    <dgm:cxn modelId="{C913B9BB-8ECC-43D3-A852-760BBD6DDF7B}" type="presOf" srcId="{C1938BE1-4A18-4DC4-802A-2193ECDF0BEA}" destId="{FE31A3A8-E16D-4B78-A995-EA9FD2817450}" srcOrd="0" destOrd="0" presId="urn:microsoft.com/office/officeart/2005/8/layout/hList1"/>
    <dgm:cxn modelId="{E0F430E6-FF99-48CE-86A3-54ACC2582927}" srcId="{94E69EBF-AA07-4100-993F-33B976DEFCE1}" destId="{07E1EEA9-A155-4BF3-9F8D-909269066F31}" srcOrd="5" destOrd="0" parTransId="{8D0B3C2D-ACEA-49B1-B9D0-D04A84D05654}" sibTransId="{D838EB6A-E93E-4A40-9182-8E5A5D6F42C5}"/>
    <dgm:cxn modelId="{808ACD73-1FF7-4A82-9D4F-751EC45809AF}" srcId="{94E69EBF-AA07-4100-993F-33B976DEFCE1}" destId="{77B867F5-510E-415F-BDE4-BE3A342B3D66}" srcOrd="1" destOrd="0" parTransId="{7217A7C0-74EF-4E1F-A2F2-3C0E6544A166}" sibTransId="{86093EC4-5DEB-48BF-9D87-094D94483A2C}"/>
    <dgm:cxn modelId="{E65DA659-DECE-4ECE-957E-7D92F28660C6}" srcId="{1C955A2C-57D2-432D-A703-B88ADC92A3B7}" destId="{14B6BF3B-92F9-424D-9462-0F69D90FAD37}" srcOrd="3" destOrd="0" parTransId="{5643F8D2-5EB2-4C8C-89C3-9561B51D4F78}" sibTransId="{ACE2AF11-7282-410D-B702-08644D9AAC14}"/>
    <dgm:cxn modelId="{C7EE1C92-B483-4F15-90B1-DBA5DD5259D6}" srcId="{1C955A2C-57D2-432D-A703-B88ADC92A3B7}" destId="{125F2C98-E7DA-45EC-8E3F-FBB605033921}" srcOrd="2" destOrd="0" parTransId="{AAAC5D78-A859-4614-B7AB-B7B716651A1E}" sibTransId="{C34D508C-1ED0-4DE2-B4A9-11A64C74D77D}"/>
    <dgm:cxn modelId="{2AD90962-E219-42EC-9B5A-F46C73E71C92}" srcId="{94E69EBF-AA07-4100-993F-33B976DEFCE1}" destId="{58AB88DA-D2CD-489F-9936-CC761E6D4948}" srcOrd="4" destOrd="0" parTransId="{783F48DA-7043-4735-B526-316202BBBA6E}" sibTransId="{509AEB2B-5B17-48AF-88BF-D14A59459DD4}"/>
    <dgm:cxn modelId="{E37B8080-3ECF-4F73-A0FB-D8456CA8AD91}" srcId="{1C955A2C-57D2-432D-A703-B88ADC92A3B7}" destId="{952817AA-5CDB-4D06-8FF5-004B9C0851AA}" srcOrd="0" destOrd="0" parTransId="{96E84E2D-F362-4B17-819C-65BE352870EF}" sibTransId="{9AF34972-972F-47EF-AF26-83C2B7BDBC23}"/>
    <dgm:cxn modelId="{C38734E8-E09E-4A9C-B575-6EB5C1CD8056}" srcId="{1C955A2C-57D2-432D-A703-B88ADC92A3B7}" destId="{AF468E70-4977-452B-802F-E96DDA168205}" srcOrd="1" destOrd="0" parTransId="{48CD55EF-7BC9-447E-8B43-451723B088D8}" sibTransId="{993986BF-0A3E-424E-82A1-14AEF23C9F80}"/>
    <dgm:cxn modelId="{583B624A-7D18-4AE8-B4E9-04046A5ECE80}" type="presOf" srcId="{58AB88DA-D2CD-489F-9936-CC761E6D4948}" destId="{4CB6D1D9-5725-4131-8665-190EA170F420}" srcOrd="0" destOrd="4" presId="urn:microsoft.com/office/officeart/2005/8/layout/hList1"/>
    <dgm:cxn modelId="{36B2D87A-6EFF-4382-A5C2-FFD2BD448F56}" type="presOf" srcId="{14B6BF3B-92F9-424D-9462-0F69D90FAD37}" destId="{629BED0E-F607-4190-AA22-F9EE630CF0CA}" srcOrd="0" destOrd="3" presId="urn:microsoft.com/office/officeart/2005/8/layout/hList1"/>
    <dgm:cxn modelId="{4BF16142-97F5-4068-80DC-2FBE004F53D8}" srcId="{C1938BE1-4A18-4DC4-802A-2193ECDF0BEA}" destId="{1C955A2C-57D2-432D-A703-B88ADC92A3B7}" srcOrd="1" destOrd="0" parTransId="{33A3A865-3329-4BA6-86D4-AA97AEA2FE1A}" sibTransId="{6E054116-B18B-44A7-BCA7-B0BBBC14AFE1}"/>
    <dgm:cxn modelId="{929B2E3C-4131-42D8-9070-121FFFA42880}" type="presOf" srcId="{1C955A2C-57D2-432D-A703-B88ADC92A3B7}" destId="{06DC2A68-8E8E-4B64-BCA3-358AEFD86B3F}" srcOrd="0" destOrd="0" presId="urn:microsoft.com/office/officeart/2005/8/layout/hList1"/>
    <dgm:cxn modelId="{F80C3E41-2613-4FA6-A715-46C45584903B}" type="presOf" srcId="{125F2C98-E7DA-45EC-8E3F-FBB605033921}" destId="{629BED0E-F607-4190-AA22-F9EE630CF0CA}" srcOrd="0" destOrd="2" presId="urn:microsoft.com/office/officeart/2005/8/layout/hList1"/>
    <dgm:cxn modelId="{2EF9B2E3-A274-4365-82FC-647C298C0C07}" srcId="{94E69EBF-AA07-4100-993F-33B976DEFCE1}" destId="{C0B5B064-F4F6-48C7-8644-34D09224E562}" srcOrd="3" destOrd="0" parTransId="{576069CB-82A4-4A36-B431-346FB2FB5B49}" sibTransId="{B301B745-58A6-40E6-9B7B-12B9595F15BE}"/>
    <dgm:cxn modelId="{4C830C35-301A-490D-A5FE-4701BD9F112B}" srcId="{94E69EBF-AA07-4100-993F-33B976DEFCE1}" destId="{DD9025DA-CC27-4BB5-80A5-F26F7EE004C3}" srcOrd="2" destOrd="0" parTransId="{1F0C71FC-B505-43DE-9329-EA976D24D712}" sibTransId="{FEF2F83D-D150-47A1-91FD-3AC1A07C23F0}"/>
    <dgm:cxn modelId="{B6A2A1D7-21BA-45EF-9AAF-FFA32ABE8066}" type="presOf" srcId="{C0B5B064-F4F6-48C7-8644-34D09224E562}" destId="{4CB6D1D9-5725-4131-8665-190EA170F420}" srcOrd="0" destOrd="3" presId="urn:microsoft.com/office/officeart/2005/8/layout/hList1"/>
    <dgm:cxn modelId="{BBF4FA40-20E0-49A2-A0F0-BCA44E515F81}" type="presOf" srcId="{64EEC556-4A94-4253-8898-FE85B190FDE2}" destId="{4CB6D1D9-5725-4131-8665-190EA170F420}" srcOrd="0" destOrd="6" presId="urn:microsoft.com/office/officeart/2005/8/layout/hList1"/>
    <dgm:cxn modelId="{569F0488-56F0-4CF6-A4C7-1F4519EF6794}" type="presOf" srcId="{952817AA-5CDB-4D06-8FF5-004B9C0851AA}" destId="{629BED0E-F607-4190-AA22-F9EE630CF0CA}" srcOrd="0" destOrd="0" presId="urn:microsoft.com/office/officeart/2005/8/layout/hList1"/>
    <dgm:cxn modelId="{579E8BF7-50DE-4B90-90CC-3F2467B057D4}" type="presOf" srcId="{07E1EEA9-A155-4BF3-9F8D-909269066F31}" destId="{4CB6D1D9-5725-4131-8665-190EA170F420}" srcOrd="0" destOrd="5" presId="urn:microsoft.com/office/officeart/2005/8/layout/hList1"/>
    <dgm:cxn modelId="{641830EC-933B-4BB2-8E06-FD40F3ABF2A7}" srcId="{94E69EBF-AA07-4100-993F-33B976DEFCE1}" destId="{64EEC556-4A94-4253-8898-FE85B190FDE2}" srcOrd="6" destOrd="0" parTransId="{738A67EC-0AFD-4452-90D0-1D85B8D24382}" sibTransId="{7AF260CA-AECC-4337-B07B-464E6046DBA5}"/>
    <dgm:cxn modelId="{AEAEC1DA-42CF-489C-BE39-97A02CBA8547}" type="presOf" srcId="{94E69EBF-AA07-4100-993F-33B976DEFCE1}" destId="{0FC8B437-FC5E-4AD8-8FAA-19FF6CD529AE}" srcOrd="0" destOrd="0" presId="urn:microsoft.com/office/officeart/2005/8/layout/hList1"/>
    <dgm:cxn modelId="{C28EC989-B9C4-46E7-B299-952C53AF9474}" type="presOf" srcId="{CC703E6E-66B8-4971-8D5E-6F153CA58D0C}" destId="{4CB6D1D9-5725-4131-8665-190EA170F420}" srcOrd="0" destOrd="0" presId="urn:microsoft.com/office/officeart/2005/8/layout/hList1"/>
    <dgm:cxn modelId="{348D34D4-A838-4218-9C1F-71474DD15B22}" type="presOf" srcId="{77B867F5-510E-415F-BDE4-BE3A342B3D66}" destId="{4CB6D1D9-5725-4131-8665-190EA170F420}" srcOrd="0" destOrd="1" presId="urn:microsoft.com/office/officeart/2005/8/layout/hList1"/>
    <dgm:cxn modelId="{CC881811-9148-48FD-A611-634E7E582F85}" type="presOf" srcId="{DD9025DA-CC27-4BB5-80A5-F26F7EE004C3}" destId="{4CB6D1D9-5725-4131-8665-190EA170F420}" srcOrd="0" destOrd="2" presId="urn:microsoft.com/office/officeart/2005/8/layout/hList1"/>
    <dgm:cxn modelId="{A3AA5D75-974B-436D-B5C6-9B79CDED1076}" type="presParOf" srcId="{FE31A3A8-E16D-4B78-A995-EA9FD2817450}" destId="{A7A0A98D-1D5E-4400-AB22-3FDCA8DD01A7}" srcOrd="0" destOrd="0" presId="urn:microsoft.com/office/officeart/2005/8/layout/hList1"/>
    <dgm:cxn modelId="{03D97D54-E3B7-41C0-A5F1-89F488634C35}" type="presParOf" srcId="{A7A0A98D-1D5E-4400-AB22-3FDCA8DD01A7}" destId="{0FC8B437-FC5E-4AD8-8FAA-19FF6CD529AE}" srcOrd="0" destOrd="0" presId="urn:microsoft.com/office/officeart/2005/8/layout/hList1"/>
    <dgm:cxn modelId="{730AF6C1-9EDD-453A-AB56-789F61F8A753}" type="presParOf" srcId="{A7A0A98D-1D5E-4400-AB22-3FDCA8DD01A7}" destId="{4CB6D1D9-5725-4131-8665-190EA170F420}" srcOrd="1" destOrd="0" presId="urn:microsoft.com/office/officeart/2005/8/layout/hList1"/>
    <dgm:cxn modelId="{738BF70E-309D-4067-B4CA-42EE7183EAEE}" type="presParOf" srcId="{FE31A3A8-E16D-4B78-A995-EA9FD2817450}" destId="{3D9BDC06-40D6-4D3F-B3DD-95BC30AAFFDA}" srcOrd="1" destOrd="0" presId="urn:microsoft.com/office/officeart/2005/8/layout/hList1"/>
    <dgm:cxn modelId="{37DFDD79-1857-4A85-8639-65BC03BC6E47}" type="presParOf" srcId="{FE31A3A8-E16D-4B78-A995-EA9FD2817450}" destId="{ECFDADA8-1271-4DB9-8B03-EB524994DFEB}" srcOrd="2" destOrd="0" presId="urn:microsoft.com/office/officeart/2005/8/layout/hList1"/>
    <dgm:cxn modelId="{D65F348C-E2CA-4052-AD23-0D69D6F51F98}" type="presParOf" srcId="{ECFDADA8-1271-4DB9-8B03-EB524994DFEB}" destId="{06DC2A68-8E8E-4B64-BCA3-358AEFD86B3F}" srcOrd="0" destOrd="0" presId="urn:microsoft.com/office/officeart/2005/8/layout/hList1"/>
    <dgm:cxn modelId="{04AC8E39-3648-421E-A9BB-AB8C57596540}" type="presParOf" srcId="{ECFDADA8-1271-4DB9-8B03-EB524994DFEB}" destId="{629BED0E-F607-4190-AA22-F9EE630CF0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11440-B23C-4BDF-8C30-1C4F67A5160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9F73F9-90B9-4D38-A3DD-C8A05B85924B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24DD1C23-4D12-44C7-997A-E1686A5F2B64}" type="parTrans" cxnId="{0109C04E-D09F-486D-946D-5779E6F0A571}">
      <dgm:prSet/>
      <dgm:spPr/>
      <dgm:t>
        <a:bodyPr/>
        <a:lstStyle/>
        <a:p>
          <a:endParaRPr lang="ru-RU"/>
        </a:p>
      </dgm:t>
    </dgm:pt>
    <dgm:pt modelId="{44C9B9F7-2E33-428B-99DF-3D406910F73B}" type="sibTrans" cxnId="{0109C04E-D09F-486D-946D-5779E6F0A571}">
      <dgm:prSet/>
      <dgm:spPr/>
      <dgm:t>
        <a:bodyPr/>
        <a:lstStyle/>
        <a:p>
          <a:endParaRPr lang="ru-RU"/>
        </a:p>
      </dgm:t>
    </dgm:pt>
    <dgm:pt modelId="{4A03ECEB-F120-425C-9B67-EB0F3EAF93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Художественное; </a:t>
          </a:r>
          <a:endParaRPr lang="ru-RU" sz="3200" b="1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57E42-3EF2-45DB-8B8B-385844144D78}" type="parTrans" cxnId="{181E291E-DB7C-4ADD-8CD4-41EE76A80F20}">
      <dgm:prSet/>
      <dgm:spPr/>
      <dgm:t>
        <a:bodyPr/>
        <a:lstStyle/>
        <a:p>
          <a:endParaRPr lang="ru-RU"/>
        </a:p>
      </dgm:t>
    </dgm:pt>
    <dgm:pt modelId="{85B8DB3B-1F6D-497B-BAA2-9DDB8EB0BC5D}" type="sibTrans" cxnId="{181E291E-DB7C-4ADD-8CD4-41EE76A80F20}">
      <dgm:prSet/>
      <dgm:spPr/>
      <dgm:t>
        <a:bodyPr/>
        <a:lstStyle/>
        <a:p>
          <a:endParaRPr lang="ru-RU"/>
        </a:p>
      </dgm:t>
    </dgm:pt>
    <dgm:pt modelId="{C85568F5-477A-4156-AEFF-B6310544AF1F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8A95D506-5DBF-4DC4-BE50-143AA942BE69}" type="parTrans" cxnId="{7A69837E-F706-477C-987D-81054AC92156}">
      <dgm:prSet/>
      <dgm:spPr/>
      <dgm:t>
        <a:bodyPr/>
        <a:lstStyle/>
        <a:p>
          <a:endParaRPr lang="ru-RU"/>
        </a:p>
      </dgm:t>
    </dgm:pt>
    <dgm:pt modelId="{0113AEB3-C891-4191-8D23-E42C1A99962D}" type="sibTrans" cxnId="{7A69837E-F706-477C-987D-81054AC92156}">
      <dgm:prSet/>
      <dgm:spPr/>
      <dgm:t>
        <a:bodyPr/>
        <a:lstStyle/>
        <a:p>
          <a:endParaRPr lang="ru-RU"/>
        </a:p>
      </dgm:t>
    </dgm:pt>
    <dgm:pt modelId="{0636760F-A1A8-4499-8AEB-DC3E5DA7683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Физкультурно-спортивное;</a:t>
          </a:r>
          <a:endParaRPr lang="ru-RU" sz="32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4D26D-8255-4050-BACE-BA87E9113C56}" type="parTrans" cxnId="{1B6D6773-C492-45FF-ADB7-A60628283268}">
      <dgm:prSet/>
      <dgm:spPr/>
      <dgm:t>
        <a:bodyPr/>
        <a:lstStyle/>
        <a:p>
          <a:endParaRPr lang="ru-RU"/>
        </a:p>
      </dgm:t>
    </dgm:pt>
    <dgm:pt modelId="{D99F307A-902D-4444-B91C-3D94F100D827}" type="sibTrans" cxnId="{1B6D6773-C492-45FF-ADB7-A60628283268}">
      <dgm:prSet/>
      <dgm:spPr/>
      <dgm:t>
        <a:bodyPr/>
        <a:lstStyle/>
        <a:p>
          <a:endParaRPr lang="ru-RU"/>
        </a:p>
      </dgm:t>
    </dgm:pt>
    <dgm:pt modelId="{C021AF4B-81FB-41A9-A95B-EB56B2C2F7DA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BA09E271-AE95-48C7-A68B-62C75C9F8239}" type="parTrans" cxnId="{74958E0B-2CB0-4851-B896-95A0E4B7B33A}">
      <dgm:prSet/>
      <dgm:spPr/>
      <dgm:t>
        <a:bodyPr/>
        <a:lstStyle/>
        <a:p>
          <a:endParaRPr lang="ru-RU"/>
        </a:p>
      </dgm:t>
    </dgm:pt>
    <dgm:pt modelId="{1C71E704-6A21-4020-866B-C918A811019B}" type="sibTrans" cxnId="{74958E0B-2CB0-4851-B896-95A0E4B7B33A}">
      <dgm:prSet/>
      <dgm:spPr/>
      <dgm:t>
        <a:bodyPr/>
        <a:lstStyle/>
        <a:p>
          <a:endParaRPr lang="ru-RU"/>
        </a:p>
      </dgm:t>
    </dgm:pt>
    <dgm:pt modelId="{85B93A19-D31A-4C8F-96D7-E912F75AF46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Гражданско-патриотическое</a:t>
          </a:r>
          <a:endParaRPr lang="ru-RU" sz="3200" b="1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CF184-BF8E-477E-A625-CCE5F75BC619}" type="parTrans" cxnId="{7B5AF2D4-F3B3-41CD-8ADD-4FA7E2501982}">
      <dgm:prSet/>
      <dgm:spPr/>
      <dgm:t>
        <a:bodyPr/>
        <a:lstStyle/>
        <a:p>
          <a:endParaRPr lang="ru-RU"/>
        </a:p>
      </dgm:t>
    </dgm:pt>
    <dgm:pt modelId="{97496DC6-9137-4C16-8CAD-BF116FF39D60}" type="sibTrans" cxnId="{7B5AF2D4-F3B3-41CD-8ADD-4FA7E2501982}">
      <dgm:prSet/>
      <dgm:spPr/>
      <dgm:t>
        <a:bodyPr/>
        <a:lstStyle/>
        <a:p>
          <a:endParaRPr lang="ru-RU"/>
        </a:p>
      </dgm:t>
    </dgm:pt>
    <dgm:pt modelId="{7EAA1DF7-2367-4C7B-B91E-5053F84B87A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Социально-гуманитарное;</a:t>
          </a:r>
        </a:p>
        <a:p>
          <a:pPr marL="285750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200" dirty="0"/>
        </a:p>
      </dgm:t>
    </dgm:pt>
    <dgm:pt modelId="{B7BA3EE5-40ED-44BC-83E3-76383FE1C49E}" type="parTrans" cxnId="{56BEED37-F8EE-486C-95F6-78F4F1D836A8}">
      <dgm:prSet/>
      <dgm:spPr/>
      <dgm:t>
        <a:bodyPr/>
        <a:lstStyle/>
        <a:p>
          <a:endParaRPr lang="ru-RU"/>
        </a:p>
      </dgm:t>
    </dgm:pt>
    <dgm:pt modelId="{45129B76-3518-47BB-A761-E25B03890783}" type="sibTrans" cxnId="{56BEED37-F8EE-486C-95F6-78F4F1D836A8}">
      <dgm:prSet/>
      <dgm:spPr/>
      <dgm:t>
        <a:bodyPr/>
        <a:lstStyle/>
        <a:p>
          <a:endParaRPr lang="ru-RU"/>
        </a:p>
      </dgm:t>
    </dgm:pt>
    <dgm:pt modelId="{EB74A6C3-AF67-47C7-82D3-815B9AE6A3D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dirty="0"/>
        </a:p>
      </dgm:t>
    </dgm:pt>
    <dgm:pt modelId="{5F98F01D-FF89-4362-90C7-8B2E0E505386}" type="parTrans" cxnId="{B50445FA-047E-49CE-A49E-BA9BC5C798C9}">
      <dgm:prSet/>
      <dgm:spPr/>
      <dgm:t>
        <a:bodyPr/>
        <a:lstStyle/>
        <a:p>
          <a:endParaRPr lang="ru-RU"/>
        </a:p>
      </dgm:t>
    </dgm:pt>
    <dgm:pt modelId="{6A8BD7A6-4151-4EAC-AC60-311E642F1FD2}" type="sibTrans" cxnId="{B50445FA-047E-49CE-A49E-BA9BC5C798C9}">
      <dgm:prSet/>
      <dgm:spPr/>
      <dgm:t>
        <a:bodyPr/>
        <a:lstStyle/>
        <a:p>
          <a:endParaRPr lang="ru-RU"/>
        </a:p>
      </dgm:t>
    </dgm:pt>
    <dgm:pt modelId="{765348E0-EEA4-42BF-9FB7-6516ACEE4EC9}" type="pres">
      <dgm:prSet presAssocID="{E7011440-B23C-4BDF-8C30-1C4F67A516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C13EF-EE6E-4689-9894-81B56C01A292}" type="pres">
      <dgm:prSet presAssocID="{CA9F73F9-90B9-4D38-A3DD-C8A05B85924B}" presName="composite" presStyleCnt="0"/>
      <dgm:spPr/>
    </dgm:pt>
    <dgm:pt modelId="{9B530C57-0C44-4875-9639-2E05048921E7}" type="pres">
      <dgm:prSet presAssocID="{CA9F73F9-90B9-4D38-A3DD-C8A05B85924B}" presName="parentText" presStyleLbl="alignNode1" presStyleIdx="0" presStyleCnt="3" custLinFactNeighborX="-5628" custLinFactNeighborY="-9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BD886-4D96-445D-93A2-E1D17AE79B52}" type="pres">
      <dgm:prSet presAssocID="{CA9F73F9-90B9-4D38-A3DD-C8A05B85924B}" presName="descendantText" presStyleLbl="alignAcc1" presStyleIdx="0" presStyleCnt="3" custScaleY="11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DC79E-F7EC-4115-965F-553518375AA5}" type="pres">
      <dgm:prSet presAssocID="{44C9B9F7-2E33-428B-99DF-3D406910F73B}" presName="sp" presStyleCnt="0"/>
      <dgm:spPr/>
    </dgm:pt>
    <dgm:pt modelId="{4A6B341D-8996-421D-AB85-64F62D810A16}" type="pres">
      <dgm:prSet presAssocID="{C85568F5-477A-4156-AEFF-B6310544AF1F}" presName="composite" presStyleCnt="0"/>
      <dgm:spPr/>
    </dgm:pt>
    <dgm:pt modelId="{88B62D59-0CCC-4C08-AF8F-09CFF4696E62}" type="pres">
      <dgm:prSet presAssocID="{C85568F5-477A-4156-AEFF-B6310544AF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53E11-1C4F-4B81-8801-CCBEE1E00DDD}" type="pres">
      <dgm:prSet presAssocID="{C85568F5-477A-4156-AEFF-B6310544AF1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AB49-DA13-484F-9EDA-257F0C415702}" type="pres">
      <dgm:prSet presAssocID="{0113AEB3-C891-4191-8D23-E42C1A99962D}" presName="sp" presStyleCnt="0"/>
      <dgm:spPr/>
    </dgm:pt>
    <dgm:pt modelId="{CF7BF5EB-D776-4EBA-812B-733A6B28E727}" type="pres">
      <dgm:prSet presAssocID="{C021AF4B-81FB-41A9-A95B-EB56B2C2F7DA}" presName="composite" presStyleCnt="0"/>
      <dgm:spPr/>
    </dgm:pt>
    <dgm:pt modelId="{1DA18539-C33D-49AA-86F1-20A19DEEC3F9}" type="pres">
      <dgm:prSet presAssocID="{C021AF4B-81FB-41A9-A95B-EB56B2C2F7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578C4-3664-47C3-85B1-C2B324E459EF}" type="pres">
      <dgm:prSet presAssocID="{C021AF4B-81FB-41A9-A95B-EB56B2C2F7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CFE4F-C530-4F19-AD9A-B0A74615E313}" type="presOf" srcId="{0636760F-A1A8-4499-8AEB-DC3E5DA76832}" destId="{39E53E11-1C4F-4B81-8801-CCBEE1E00DDD}" srcOrd="0" destOrd="0" presId="urn:microsoft.com/office/officeart/2005/8/layout/chevron2"/>
    <dgm:cxn modelId="{9ADD42CF-F903-41E6-ADEC-BEAAB0FE3DDF}" type="presOf" srcId="{4A03ECEB-F120-425C-9B67-EB0F3EAF939A}" destId="{471BD886-4D96-445D-93A2-E1D17AE79B52}" srcOrd="0" destOrd="1" presId="urn:microsoft.com/office/officeart/2005/8/layout/chevron2"/>
    <dgm:cxn modelId="{74958E0B-2CB0-4851-B896-95A0E4B7B33A}" srcId="{E7011440-B23C-4BDF-8C30-1C4F67A51604}" destId="{C021AF4B-81FB-41A9-A95B-EB56B2C2F7DA}" srcOrd="2" destOrd="0" parTransId="{BA09E271-AE95-48C7-A68B-62C75C9F8239}" sibTransId="{1C71E704-6A21-4020-866B-C918A811019B}"/>
    <dgm:cxn modelId="{56BEED37-F8EE-486C-95F6-78F4F1D836A8}" srcId="{CA9F73F9-90B9-4D38-A3DD-C8A05B85924B}" destId="{7EAA1DF7-2367-4C7B-B91E-5053F84B87A4}" srcOrd="2" destOrd="0" parTransId="{B7BA3EE5-40ED-44BC-83E3-76383FE1C49E}" sibTransId="{45129B76-3518-47BB-A761-E25B03890783}"/>
    <dgm:cxn modelId="{E445A216-3F3B-41BE-8E58-AAC12B83BD9A}" type="presOf" srcId="{CA9F73F9-90B9-4D38-A3DD-C8A05B85924B}" destId="{9B530C57-0C44-4875-9639-2E05048921E7}" srcOrd="0" destOrd="0" presId="urn:microsoft.com/office/officeart/2005/8/layout/chevron2"/>
    <dgm:cxn modelId="{181E291E-DB7C-4ADD-8CD4-41EE76A80F20}" srcId="{CA9F73F9-90B9-4D38-A3DD-C8A05B85924B}" destId="{4A03ECEB-F120-425C-9B67-EB0F3EAF939A}" srcOrd="1" destOrd="0" parTransId="{6D957E42-3EF2-45DB-8B8B-385844144D78}" sibTransId="{85B8DB3B-1F6D-497B-BAA2-9DDB8EB0BC5D}"/>
    <dgm:cxn modelId="{65F2AB92-DF47-495E-A009-270995E55289}" type="presOf" srcId="{EB74A6C3-AF67-47C7-82D3-815B9AE6A3DF}" destId="{471BD886-4D96-445D-93A2-E1D17AE79B52}" srcOrd="0" destOrd="0" presId="urn:microsoft.com/office/officeart/2005/8/layout/chevron2"/>
    <dgm:cxn modelId="{B50445FA-047E-49CE-A49E-BA9BC5C798C9}" srcId="{CA9F73F9-90B9-4D38-A3DD-C8A05B85924B}" destId="{EB74A6C3-AF67-47C7-82D3-815B9AE6A3DF}" srcOrd="0" destOrd="0" parTransId="{5F98F01D-FF89-4362-90C7-8B2E0E505386}" sibTransId="{6A8BD7A6-4151-4EAC-AC60-311E642F1FD2}"/>
    <dgm:cxn modelId="{E32E351D-CB47-42E6-8067-872310E61A48}" type="presOf" srcId="{85B93A19-D31A-4C8F-96D7-E912F75AF46D}" destId="{9FC578C4-3664-47C3-85B1-C2B324E459EF}" srcOrd="0" destOrd="0" presId="urn:microsoft.com/office/officeart/2005/8/layout/chevron2"/>
    <dgm:cxn modelId="{7A69837E-F706-477C-987D-81054AC92156}" srcId="{E7011440-B23C-4BDF-8C30-1C4F67A51604}" destId="{C85568F5-477A-4156-AEFF-B6310544AF1F}" srcOrd="1" destOrd="0" parTransId="{8A95D506-5DBF-4DC4-BE50-143AA942BE69}" sibTransId="{0113AEB3-C891-4191-8D23-E42C1A99962D}"/>
    <dgm:cxn modelId="{7B5AF2D4-F3B3-41CD-8ADD-4FA7E2501982}" srcId="{C021AF4B-81FB-41A9-A95B-EB56B2C2F7DA}" destId="{85B93A19-D31A-4C8F-96D7-E912F75AF46D}" srcOrd="0" destOrd="0" parTransId="{6D7CF184-BF8E-477E-A625-CCE5F75BC619}" sibTransId="{97496DC6-9137-4C16-8CAD-BF116FF39D60}"/>
    <dgm:cxn modelId="{A87C08AD-62FF-4B3A-B2F9-26926B09974A}" type="presOf" srcId="{C021AF4B-81FB-41A9-A95B-EB56B2C2F7DA}" destId="{1DA18539-C33D-49AA-86F1-20A19DEEC3F9}" srcOrd="0" destOrd="0" presId="urn:microsoft.com/office/officeart/2005/8/layout/chevron2"/>
    <dgm:cxn modelId="{CDC06D85-C437-41CC-A32C-C4451592429F}" type="presOf" srcId="{C85568F5-477A-4156-AEFF-B6310544AF1F}" destId="{88B62D59-0CCC-4C08-AF8F-09CFF4696E62}" srcOrd="0" destOrd="0" presId="urn:microsoft.com/office/officeart/2005/8/layout/chevron2"/>
    <dgm:cxn modelId="{CD10CED2-42EA-4BDE-94D9-D68FBDF7E3C9}" type="presOf" srcId="{E7011440-B23C-4BDF-8C30-1C4F67A51604}" destId="{765348E0-EEA4-42BF-9FB7-6516ACEE4EC9}" srcOrd="0" destOrd="0" presId="urn:microsoft.com/office/officeart/2005/8/layout/chevron2"/>
    <dgm:cxn modelId="{E6F43B1A-A203-4CAC-B329-6312E4FC5A1E}" type="presOf" srcId="{7EAA1DF7-2367-4C7B-B91E-5053F84B87A4}" destId="{471BD886-4D96-445D-93A2-E1D17AE79B52}" srcOrd="0" destOrd="2" presId="urn:microsoft.com/office/officeart/2005/8/layout/chevron2"/>
    <dgm:cxn modelId="{0109C04E-D09F-486D-946D-5779E6F0A571}" srcId="{E7011440-B23C-4BDF-8C30-1C4F67A51604}" destId="{CA9F73F9-90B9-4D38-A3DD-C8A05B85924B}" srcOrd="0" destOrd="0" parTransId="{24DD1C23-4D12-44C7-997A-E1686A5F2B64}" sibTransId="{44C9B9F7-2E33-428B-99DF-3D406910F73B}"/>
    <dgm:cxn modelId="{1B6D6773-C492-45FF-ADB7-A60628283268}" srcId="{C85568F5-477A-4156-AEFF-B6310544AF1F}" destId="{0636760F-A1A8-4499-8AEB-DC3E5DA76832}" srcOrd="0" destOrd="0" parTransId="{AD44D26D-8255-4050-BACE-BA87E9113C56}" sibTransId="{D99F307A-902D-4444-B91C-3D94F100D827}"/>
    <dgm:cxn modelId="{C893324F-04C6-490D-B38E-00BD90E25AB0}" type="presParOf" srcId="{765348E0-EEA4-42BF-9FB7-6516ACEE4EC9}" destId="{0D7C13EF-EE6E-4689-9894-81B56C01A292}" srcOrd="0" destOrd="0" presId="urn:microsoft.com/office/officeart/2005/8/layout/chevron2"/>
    <dgm:cxn modelId="{404055D9-18E5-45AA-A36C-D891EEBD98EE}" type="presParOf" srcId="{0D7C13EF-EE6E-4689-9894-81B56C01A292}" destId="{9B530C57-0C44-4875-9639-2E05048921E7}" srcOrd="0" destOrd="0" presId="urn:microsoft.com/office/officeart/2005/8/layout/chevron2"/>
    <dgm:cxn modelId="{C6C75282-6602-4A71-B1F2-1C3AB2408FC0}" type="presParOf" srcId="{0D7C13EF-EE6E-4689-9894-81B56C01A292}" destId="{471BD886-4D96-445D-93A2-E1D17AE79B52}" srcOrd="1" destOrd="0" presId="urn:microsoft.com/office/officeart/2005/8/layout/chevron2"/>
    <dgm:cxn modelId="{5B735480-6E4F-4610-AAB6-97241B36293D}" type="presParOf" srcId="{765348E0-EEA4-42BF-9FB7-6516ACEE4EC9}" destId="{24EDC79E-F7EC-4115-965F-553518375AA5}" srcOrd="1" destOrd="0" presId="urn:microsoft.com/office/officeart/2005/8/layout/chevron2"/>
    <dgm:cxn modelId="{6C414FCD-0370-41C2-B915-54F4A739ED34}" type="presParOf" srcId="{765348E0-EEA4-42BF-9FB7-6516ACEE4EC9}" destId="{4A6B341D-8996-421D-AB85-64F62D810A16}" srcOrd="2" destOrd="0" presId="urn:microsoft.com/office/officeart/2005/8/layout/chevron2"/>
    <dgm:cxn modelId="{E5A60AF6-3DF5-4D06-9C59-1FE6D27937C2}" type="presParOf" srcId="{4A6B341D-8996-421D-AB85-64F62D810A16}" destId="{88B62D59-0CCC-4C08-AF8F-09CFF4696E62}" srcOrd="0" destOrd="0" presId="urn:microsoft.com/office/officeart/2005/8/layout/chevron2"/>
    <dgm:cxn modelId="{FC1F91D8-B924-4F7F-8AE7-CCE8DD487878}" type="presParOf" srcId="{4A6B341D-8996-421D-AB85-64F62D810A16}" destId="{39E53E11-1C4F-4B81-8801-CCBEE1E00DDD}" srcOrd="1" destOrd="0" presId="urn:microsoft.com/office/officeart/2005/8/layout/chevron2"/>
    <dgm:cxn modelId="{5333C7BB-E780-4502-A86D-A556DD86F931}" type="presParOf" srcId="{765348E0-EEA4-42BF-9FB7-6516ACEE4EC9}" destId="{778DAB49-DA13-484F-9EDA-257F0C415702}" srcOrd="3" destOrd="0" presId="urn:microsoft.com/office/officeart/2005/8/layout/chevron2"/>
    <dgm:cxn modelId="{399EC368-D220-424E-BD95-CF62A1AB9B5F}" type="presParOf" srcId="{765348E0-EEA4-42BF-9FB7-6516ACEE4EC9}" destId="{CF7BF5EB-D776-4EBA-812B-733A6B28E727}" srcOrd="4" destOrd="0" presId="urn:microsoft.com/office/officeart/2005/8/layout/chevron2"/>
    <dgm:cxn modelId="{1989A7DB-EC20-43CE-9826-7F657A18095B}" type="presParOf" srcId="{CF7BF5EB-D776-4EBA-812B-733A6B28E727}" destId="{1DA18539-C33D-49AA-86F1-20A19DEEC3F9}" srcOrd="0" destOrd="0" presId="urn:microsoft.com/office/officeart/2005/8/layout/chevron2"/>
    <dgm:cxn modelId="{2D06F921-FA00-4F9F-A350-614E9540765D}" type="presParOf" srcId="{CF7BF5EB-D776-4EBA-812B-733A6B28E727}" destId="{9FC578C4-3664-47C3-85B1-C2B324E459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64105-DAF6-4CB7-9393-30D294C90CA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5ABC5B34-323D-4AB0-92E0-0DBDD744C99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Разработка проектов 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Набор актива информационно-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медийного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направления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1D430A-52FF-4DC8-81D8-E35EFD5D02D6}" type="parTrans" cxnId="{A85E0824-1544-49F4-97BF-8AC57287A741}">
      <dgm:prSet/>
      <dgm:spPr/>
      <dgm:t>
        <a:bodyPr/>
        <a:lstStyle/>
        <a:p>
          <a:endParaRPr lang="ru-RU"/>
        </a:p>
      </dgm:t>
    </dgm:pt>
    <dgm:pt modelId="{F6676D24-0D43-4BC7-ACD1-6FFE8502FAAD}" type="sibTrans" cxnId="{A85E0824-1544-49F4-97BF-8AC57287A74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A68072A2-71E7-4366-A442-5DCA8927AFC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Подведение итогов реализации (мониторинг, презентация опыта)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7A82F9D-CECD-44E7-9BAB-D75FA94289E7}" type="parTrans" cxnId="{1BE8606A-C3C5-4234-8DF7-AE8973F57A47}">
      <dgm:prSet/>
      <dgm:spPr/>
      <dgm:t>
        <a:bodyPr/>
        <a:lstStyle/>
        <a:p>
          <a:endParaRPr lang="ru-RU"/>
        </a:p>
      </dgm:t>
    </dgm:pt>
    <dgm:pt modelId="{9273F26F-C5A2-45EF-BC38-911DF6F2D89B}" type="sibTrans" cxnId="{1BE8606A-C3C5-4234-8DF7-AE8973F57A4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20BDA364-E6A5-4512-9AC5-9C401512018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Анализ устойчивости проекта, рефлексия, перспективы развития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ACA0BF9-945A-4AE3-8D7A-DE5F082D0D26}" type="parTrans" cxnId="{66340D97-DD5B-4796-B611-AE207D1C49DF}">
      <dgm:prSet/>
      <dgm:spPr/>
      <dgm:t>
        <a:bodyPr/>
        <a:lstStyle/>
        <a:p>
          <a:endParaRPr lang="ru-RU"/>
        </a:p>
      </dgm:t>
    </dgm:pt>
    <dgm:pt modelId="{AC117FA4-8B70-4DAD-8418-D140FD1556E4}" type="sibTrans" cxnId="{66340D97-DD5B-4796-B611-AE207D1C49DF}">
      <dgm:prSet/>
      <dgm:spPr/>
      <dgm:t>
        <a:bodyPr/>
        <a:lstStyle/>
        <a:p>
          <a:endParaRPr lang="ru-RU"/>
        </a:p>
      </dgm:t>
    </dgm:pt>
    <dgm:pt modelId="{CCEB1D68-7EB0-44AF-9F4D-37BEAE72D523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Поиск партнеров, специалистов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 педагоги, родители, общественные деятели)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F57EA48-21E7-41FF-A76D-D892048E82E2}" type="parTrans" cxnId="{4A48A3DA-164A-4F3A-B70C-BDFD761C43F8}">
      <dgm:prSet/>
      <dgm:spPr/>
      <dgm:t>
        <a:bodyPr/>
        <a:lstStyle/>
        <a:p>
          <a:endParaRPr lang="ru-RU"/>
        </a:p>
      </dgm:t>
    </dgm:pt>
    <dgm:pt modelId="{46FADC4B-09D6-4775-8E03-465874415794}" type="sibTrans" cxnId="{4A48A3DA-164A-4F3A-B70C-BDFD761C43F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1021A15-EA38-4561-A56F-A493C06758E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Определение направлений, плана работы, активная реализация проектов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FF4FA85-CA19-4AC3-B1DD-957308BC19F6}" type="parTrans" cxnId="{44351055-1F02-4A33-91AC-D822E3794982}">
      <dgm:prSet/>
      <dgm:spPr/>
      <dgm:t>
        <a:bodyPr/>
        <a:lstStyle/>
        <a:p>
          <a:endParaRPr lang="ru-RU"/>
        </a:p>
      </dgm:t>
    </dgm:pt>
    <dgm:pt modelId="{4C663214-28D7-46D8-8062-FF7898162464}" type="sibTrans" cxnId="{44351055-1F02-4A33-91AC-D822E379498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D1F573B9-2F09-474B-8E58-C753507C050F}" type="pres">
      <dgm:prSet presAssocID="{75164105-DAF6-4CB7-9393-30D294C90CAA}" presName="Name0" presStyleCnt="0">
        <dgm:presLayoutVars>
          <dgm:dir/>
          <dgm:resizeHandles val="exact"/>
        </dgm:presLayoutVars>
      </dgm:prSet>
      <dgm:spPr/>
    </dgm:pt>
    <dgm:pt modelId="{CA020E85-B53F-40CF-95FA-2316AB5BCA2D}" type="pres">
      <dgm:prSet presAssocID="{5ABC5B34-323D-4AB0-92E0-0DBDD744C997}" presName="node" presStyleLbl="node1" presStyleIdx="0" presStyleCnt="5" custScaleX="116292" custScaleY="189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542A3-752E-4C7B-8585-8B7FFEF8BFD2}" type="pres">
      <dgm:prSet presAssocID="{F6676D24-0D43-4BC7-ACD1-6FFE8502FAA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ACFF47D-859B-476B-8ECD-BBDC54C9EB9B}" type="pres">
      <dgm:prSet presAssocID="{F6676D24-0D43-4BC7-ACD1-6FFE8502FAA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B5EAE38-A18E-463B-8868-F24FECFA8E45}" type="pres">
      <dgm:prSet presAssocID="{CCEB1D68-7EB0-44AF-9F4D-37BEAE72D523}" presName="node" presStyleLbl="node1" presStyleIdx="1" presStyleCnt="5" custScaleX="104169" custScaleY="18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46C3E-EAFD-4DE1-AC06-A7E046351C6B}" type="pres">
      <dgm:prSet presAssocID="{46FADC4B-09D6-4775-8E03-46587441579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E1AD1B3-E5CF-4FE1-98FC-E032E790B518}" type="pres">
      <dgm:prSet presAssocID="{46FADC4B-09D6-4775-8E03-46587441579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CEA942A-8FD8-43B3-B835-DFBE8ED2BF02}" type="pres">
      <dgm:prSet presAssocID="{F1021A15-EA38-4561-A56F-A493C06758E1}" presName="node" presStyleLbl="node1" presStyleIdx="2" presStyleCnt="5" custScaleY="189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E03D-9AD3-4FCD-984B-B52930986C78}" type="pres">
      <dgm:prSet presAssocID="{4C663214-28D7-46D8-8062-FF789816246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DA7B0FD-CA46-45A7-B3CE-942B9B63F28A}" type="pres">
      <dgm:prSet presAssocID="{4C663214-28D7-46D8-8062-FF789816246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60B6FDA-D051-4FDD-AD73-F446144992CA}" type="pres">
      <dgm:prSet presAssocID="{A68072A2-71E7-4366-A442-5DCA8927AFC8}" presName="node" presStyleLbl="node1" presStyleIdx="3" presStyleCnt="5" custScaleX="123902" custScaleY="18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C5D98-8580-4F3F-AFE2-3812D5D88D4C}" type="pres">
      <dgm:prSet presAssocID="{9273F26F-C5A2-45EF-BC38-911DF6F2D89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0AD7EA5-9B82-48C6-9AB6-44D8A1CE683E}" type="pres">
      <dgm:prSet presAssocID="{9273F26F-C5A2-45EF-BC38-911DF6F2D89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25B6D1F-74C1-4E18-930F-5A4095ADCD96}" type="pres">
      <dgm:prSet presAssocID="{20BDA364-E6A5-4512-9AC5-9C401512018E}" presName="node" presStyleLbl="node1" presStyleIdx="4" presStyleCnt="5" custScaleX="110220" custScaleY="184091" custLinFactNeighborX="-2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6CB44-F65D-4DBD-B6CB-F3B51FA9CC9E}" type="presOf" srcId="{46FADC4B-09D6-4775-8E03-465874415794}" destId="{EE1AD1B3-E5CF-4FE1-98FC-E032E790B518}" srcOrd="1" destOrd="0" presId="urn:microsoft.com/office/officeart/2005/8/layout/process1"/>
    <dgm:cxn modelId="{B3E7A5EF-58F7-4624-A48E-D141A019E9F6}" type="presOf" srcId="{20BDA364-E6A5-4512-9AC5-9C401512018E}" destId="{025B6D1F-74C1-4E18-930F-5A4095ADCD96}" srcOrd="0" destOrd="0" presId="urn:microsoft.com/office/officeart/2005/8/layout/process1"/>
    <dgm:cxn modelId="{F97E5D57-FFB0-4699-8BF6-A92D45A5035D}" type="presOf" srcId="{4C663214-28D7-46D8-8062-FF7898162464}" destId="{3DA7B0FD-CA46-45A7-B3CE-942B9B63F28A}" srcOrd="1" destOrd="0" presId="urn:microsoft.com/office/officeart/2005/8/layout/process1"/>
    <dgm:cxn modelId="{B8BAC766-E393-403C-A20F-4CDFBA539BB4}" type="presOf" srcId="{46FADC4B-09D6-4775-8E03-465874415794}" destId="{3CA46C3E-EAFD-4DE1-AC06-A7E046351C6B}" srcOrd="0" destOrd="0" presId="urn:microsoft.com/office/officeart/2005/8/layout/process1"/>
    <dgm:cxn modelId="{95946DE1-A13B-48EF-A0FB-2E417DF4B820}" type="presOf" srcId="{A68072A2-71E7-4366-A442-5DCA8927AFC8}" destId="{260B6FDA-D051-4FDD-AD73-F446144992CA}" srcOrd="0" destOrd="0" presId="urn:microsoft.com/office/officeart/2005/8/layout/process1"/>
    <dgm:cxn modelId="{8D4961B4-1C6B-4417-B259-5F2D41A1BF00}" type="presOf" srcId="{CCEB1D68-7EB0-44AF-9F4D-37BEAE72D523}" destId="{1B5EAE38-A18E-463B-8868-F24FECFA8E45}" srcOrd="0" destOrd="0" presId="urn:microsoft.com/office/officeart/2005/8/layout/process1"/>
    <dgm:cxn modelId="{C5BCAA3C-F838-433F-8309-1DBDAD43C259}" type="presOf" srcId="{F6676D24-0D43-4BC7-ACD1-6FFE8502FAAD}" destId="{EBC542A3-752E-4C7B-8585-8B7FFEF8BFD2}" srcOrd="0" destOrd="0" presId="urn:microsoft.com/office/officeart/2005/8/layout/process1"/>
    <dgm:cxn modelId="{4A48A3DA-164A-4F3A-B70C-BDFD761C43F8}" srcId="{75164105-DAF6-4CB7-9393-30D294C90CAA}" destId="{CCEB1D68-7EB0-44AF-9F4D-37BEAE72D523}" srcOrd="1" destOrd="0" parTransId="{7F57EA48-21E7-41FF-A76D-D892048E82E2}" sibTransId="{46FADC4B-09D6-4775-8E03-465874415794}"/>
    <dgm:cxn modelId="{44351055-1F02-4A33-91AC-D822E3794982}" srcId="{75164105-DAF6-4CB7-9393-30D294C90CAA}" destId="{F1021A15-EA38-4561-A56F-A493C06758E1}" srcOrd="2" destOrd="0" parTransId="{AFF4FA85-CA19-4AC3-B1DD-957308BC19F6}" sibTransId="{4C663214-28D7-46D8-8062-FF7898162464}"/>
    <dgm:cxn modelId="{A87A8EAE-B531-4E3C-9B04-63BE88DFED06}" type="presOf" srcId="{9273F26F-C5A2-45EF-BC38-911DF6F2D89B}" destId="{20AD7EA5-9B82-48C6-9AB6-44D8A1CE683E}" srcOrd="1" destOrd="0" presId="urn:microsoft.com/office/officeart/2005/8/layout/process1"/>
    <dgm:cxn modelId="{1BE8606A-C3C5-4234-8DF7-AE8973F57A47}" srcId="{75164105-DAF6-4CB7-9393-30D294C90CAA}" destId="{A68072A2-71E7-4366-A442-5DCA8927AFC8}" srcOrd="3" destOrd="0" parTransId="{87A82F9D-CECD-44E7-9BAB-D75FA94289E7}" sibTransId="{9273F26F-C5A2-45EF-BC38-911DF6F2D89B}"/>
    <dgm:cxn modelId="{0D9B07FF-155E-4A9E-B60B-521D4B25A0B2}" type="presOf" srcId="{F6676D24-0D43-4BC7-ACD1-6FFE8502FAAD}" destId="{CACFF47D-859B-476B-8ECD-BBDC54C9EB9B}" srcOrd="1" destOrd="0" presId="urn:microsoft.com/office/officeart/2005/8/layout/process1"/>
    <dgm:cxn modelId="{24E8DBA9-4736-4BEE-A9DA-D448AA92DAAD}" type="presOf" srcId="{4C663214-28D7-46D8-8062-FF7898162464}" destId="{5A90E03D-9AD3-4FCD-984B-B52930986C78}" srcOrd="0" destOrd="0" presId="urn:microsoft.com/office/officeart/2005/8/layout/process1"/>
    <dgm:cxn modelId="{C4434607-B9FB-41D4-9312-75BCA2C9217B}" type="presOf" srcId="{75164105-DAF6-4CB7-9393-30D294C90CAA}" destId="{D1F573B9-2F09-474B-8E58-C753507C050F}" srcOrd="0" destOrd="0" presId="urn:microsoft.com/office/officeart/2005/8/layout/process1"/>
    <dgm:cxn modelId="{A7185A76-89F3-4F85-9D8B-5075D0866089}" type="presOf" srcId="{5ABC5B34-323D-4AB0-92E0-0DBDD744C997}" destId="{CA020E85-B53F-40CF-95FA-2316AB5BCA2D}" srcOrd="0" destOrd="0" presId="urn:microsoft.com/office/officeart/2005/8/layout/process1"/>
    <dgm:cxn modelId="{66340D97-DD5B-4796-B611-AE207D1C49DF}" srcId="{75164105-DAF6-4CB7-9393-30D294C90CAA}" destId="{20BDA364-E6A5-4512-9AC5-9C401512018E}" srcOrd="4" destOrd="0" parTransId="{DACA0BF9-945A-4AE3-8D7A-DE5F082D0D26}" sibTransId="{AC117FA4-8B70-4DAD-8418-D140FD1556E4}"/>
    <dgm:cxn modelId="{25794098-181C-4F0D-990C-99500A3DCC74}" type="presOf" srcId="{9273F26F-C5A2-45EF-BC38-911DF6F2D89B}" destId="{91BC5D98-8580-4F3F-AFE2-3812D5D88D4C}" srcOrd="0" destOrd="0" presId="urn:microsoft.com/office/officeart/2005/8/layout/process1"/>
    <dgm:cxn modelId="{73D11E0D-00A6-4BEE-A4C2-552F4E6FBEBD}" type="presOf" srcId="{F1021A15-EA38-4561-A56F-A493C06758E1}" destId="{DCEA942A-8FD8-43B3-B835-DFBE8ED2BF02}" srcOrd="0" destOrd="0" presId="urn:microsoft.com/office/officeart/2005/8/layout/process1"/>
    <dgm:cxn modelId="{A85E0824-1544-49F4-97BF-8AC57287A741}" srcId="{75164105-DAF6-4CB7-9393-30D294C90CAA}" destId="{5ABC5B34-323D-4AB0-92E0-0DBDD744C997}" srcOrd="0" destOrd="0" parTransId="{8F1D430A-52FF-4DC8-81D8-E35EFD5D02D6}" sibTransId="{F6676D24-0D43-4BC7-ACD1-6FFE8502FAAD}"/>
    <dgm:cxn modelId="{CED46B3D-57F5-4EA9-AD4A-2269198A196D}" type="presParOf" srcId="{D1F573B9-2F09-474B-8E58-C753507C050F}" destId="{CA020E85-B53F-40CF-95FA-2316AB5BCA2D}" srcOrd="0" destOrd="0" presId="urn:microsoft.com/office/officeart/2005/8/layout/process1"/>
    <dgm:cxn modelId="{398E1263-285B-4DE6-9E0A-4EE4B518371F}" type="presParOf" srcId="{D1F573B9-2F09-474B-8E58-C753507C050F}" destId="{EBC542A3-752E-4C7B-8585-8B7FFEF8BFD2}" srcOrd="1" destOrd="0" presId="urn:microsoft.com/office/officeart/2005/8/layout/process1"/>
    <dgm:cxn modelId="{6CF77F60-A5E9-407A-B456-564250751DDB}" type="presParOf" srcId="{EBC542A3-752E-4C7B-8585-8B7FFEF8BFD2}" destId="{CACFF47D-859B-476B-8ECD-BBDC54C9EB9B}" srcOrd="0" destOrd="0" presId="urn:microsoft.com/office/officeart/2005/8/layout/process1"/>
    <dgm:cxn modelId="{A57DDE0C-60D3-41B3-B157-378C70ABEF88}" type="presParOf" srcId="{D1F573B9-2F09-474B-8E58-C753507C050F}" destId="{1B5EAE38-A18E-463B-8868-F24FECFA8E45}" srcOrd="2" destOrd="0" presId="urn:microsoft.com/office/officeart/2005/8/layout/process1"/>
    <dgm:cxn modelId="{48842604-070D-4FB2-BD7B-D340E6F5C203}" type="presParOf" srcId="{D1F573B9-2F09-474B-8E58-C753507C050F}" destId="{3CA46C3E-EAFD-4DE1-AC06-A7E046351C6B}" srcOrd="3" destOrd="0" presId="urn:microsoft.com/office/officeart/2005/8/layout/process1"/>
    <dgm:cxn modelId="{D831D5F1-C673-4A18-AEC8-28591CCF8ACF}" type="presParOf" srcId="{3CA46C3E-EAFD-4DE1-AC06-A7E046351C6B}" destId="{EE1AD1B3-E5CF-4FE1-98FC-E032E790B518}" srcOrd="0" destOrd="0" presId="urn:microsoft.com/office/officeart/2005/8/layout/process1"/>
    <dgm:cxn modelId="{289F97D2-F0EA-41BC-8360-E46D15D8A9DB}" type="presParOf" srcId="{D1F573B9-2F09-474B-8E58-C753507C050F}" destId="{DCEA942A-8FD8-43B3-B835-DFBE8ED2BF02}" srcOrd="4" destOrd="0" presId="urn:microsoft.com/office/officeart/2005/8/layout/process1"/>
    <dgm:cxn modelId="{AB855B86-66BB-41E4-9B9F-F74816B26433}" type="presParOf" srcId="{D1F573B9-2F09-474B-8E58-C753507C050F}" destId="{5A90E03D-9AD3-4FCD-984B-B52930986C78}" srcOrd="5" destOrd="0" presId="urn:microsoft.com/office/officeart/2005/8/layout/process1"/>
    <dgm:cxn modelId="{6EE76CA8-4B04-4C11-85FA-D7968582E39E}" type="presParOf" srcId="{5A90E03D-9AD3-4FCD-984B-B52930986C78}" destId="{3DA7B0FD-CA46-45A7-B3CE-942B9B63F28A}" srcOrd="0" destOrd="0" presId="urn:microsoft.com/office/officeart/2005/8/layout/process1"/>
    <dgm:cxn modelId="{792041D6-23DD-4B17-BA35-16145CC9CB89}" type="presParOf" srcId="{D1F573B9-2F09-474B-8E58-C753507C050F}" destId="{260B6FDA-D051-4FDD-AD73-F446144992CA}" srcOrd="6" destOrd="0" presId="urn:microsoft.com/office/officeart/2005/8/layout/process1"/>
    <dgm:cxn modelId="{3C99E193-114A-48AD-8242-158CC4B81F74}" type="presParOf" srcId="{D1F573B9-2F09-474B-8E58-C753507C050F}" destId="{91BC5D98-8580-4F3F-AFE2-3812D5D88D4C}" srcOrd="7" destOrd="0" presId="urn:microsoft.com/office/officeart/2005/8/layout/process1"/>
    <dgm:cxn modelId="{B0B72521-CC80-4257-AE47-F7075BF7B3B9}" type="presParOf" srcId="{91BC5D98-8580-4F3F-AFE2-3812D5D88D4C}" destId="{20AD7EA5-9B82-48C6-9AB6-44D8A1CE683E}" srcOrd="0" destOrd="0" presId="urn:microsoft.com/office/officeart/2005/8/layout/process1"/>
    <dgm:cxn modelId="{C308B8B7-871E-4FD8-8DB8-02E20D6857D6}" type="presParOf" srcId="{D1F573B9-2F09-474B-8E58-C753507C050F}" destId="{025B6D1F-74C1-4E18-930F-5A4095ADCD9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8B437-FC5E-4AD8-8FAA-19FF6CD529AE}">
      <dsp:nvSpPr>
        <dsp:cNvPr id="0" name=""/>
        <dsp:cNvSpPr/>
      </dsp:nvSpPr>
      <dsp:spPr>
        <a:xfrm>
          <a:off x="128195" y="0"/>
          <a:ext cx="5537675" cy="1593030"/>
        </a:xfrm>
        <a:prstGeom prst="rect">
          <a:avLst/>
        </a:prstGeom>
        <a:solidFill>
          <a:srgbClr val="ACEDB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Ожидаемые результаты по ФГОС</a:t>
          </a:r>
          <a:endParaRPr lang="ru-RU" sz="4400" kern="1200" dirty="0"/>
        </a:p>
      </dsp:txBody>
      <dsp:txXfrm>
        <a:off x="128195" y="0"/>
        <a:ext cx="5537675" cy="1593030"/>
      </dsp:txXfrm>
    </dsp:sp>
    <dsp:sp modelId="{4CB6D1D9-5725-4131-8665-190EA170F420}">
      <dsp:nvSpPr>
        <dsp:cNvPr id="0" name=""/>
        <dsp:cNvSpPr/>
      </dsp:nvSpPr>
      <dsp:spPr>
        <a:xfrm>
          <a:off x="93529" y="1727321"/>
          <a:ext cx="5545649" cy="45772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Повышение мотивации учащихся к обучению.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Расширение кругозора в различных областях знаний.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Повышение интереса родителей к проблемам школы, оказание помощи.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Готовность к повышению своего образовательного уровня и продолжению обучения с использованием средств и методов информатики и ИКТ;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Развитие чувства личной ответственности за качество окружающей информационной среды; 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Ориентироваться на позицию партнера в общении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529" y="1727321"/>
        <a:ext cx="5545649" cy="4577226"/>
      </dsp:txXfrm>
    </dsp:sp>
    <dsp:sp modelId="{06DC2A68-8E8E-4B64-BCA3-358AEFD86B3F}">
      <dsp:nvSpPr>
        <dsp:cNvPr id="0" name=""/>
        <dsp:cNvSpPr/>
      </dsp:nvSpPr>
      <dsp:spPr>
        <a:xfrm>
          <a:off x="6079369" y="0"/>
          <a:ext cx="5537675" cy="1593030"/>
        </a:xfrm>
        <a:prstGeom prst="rect">
          <a:avLst/>
        </a:prstGeom>
        <a:solidFill>
          <a:srgbClr val="ACEDB5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Дополнительные эффекты</a:t>
          </a:r>
          <a:endParaRPr lang="ru-RU" sz="4400" b="1" kern="1200" dirty="0"/>
        </a:p>
      </dsp:txBody>
      <dsp:txXfrm>
        <a:off x="6079369" y="0"/>
        <a:ext cx="5537675" cy="1593030"/>
      </dsp:txXfrm>
    </dsp:sp>
    <dsp:sp modelId="{629BED0E-F607-4190-AA22-F9EE630CF0CA}">
      <dsp:nvSpPr>
        <dsp:cNvPr id="0" name=""/>
        <dsp:cNvSpPr/>
      </dsp:nvSpPr>
      <dsp:spPr>
        <a:xfrm>
          <a:off x="6417222" y="1949351"/>
          <a:ext cx="4983907" cy="43551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Поиск и выделение необходимой информации, применение методов информационного поиска;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Структурирование и визуализация информации; выбор наиболее эффективных способов решения задач в зависимости от конкретных условий;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Самостоятельное создание алгоритмов деятельности при решении проблем творческого и поискового характера;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Учитывать разные мнения и стремление к координации различных позиций в сотрудничестве.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17222" y="1949351"/>
        <a:ext cx="4983907" cy="4355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30C57-0C44-4875-9639-2E05048921E7}">
      <dsp:nvSpPr>
        <dsp:cNvPr id="0" name=""/>
        <dsp:cNvSpPr/>
      </dsp:nvSpPr>
      <dsp:spPr>
        <a:xfrm rot="5400000">
          <a:off x="-232106" y="232106"/>
          <a:ext cx="1547376" cy="10831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*</a:t>
          </a:r>
          <a:endParaRPr lang="ru-RU" sz="3000" kern="1200" dirty="0"/>
        </a:p>
      </dsp:txBody>
      <dsp:txXfrm rot="-5400000">
        <a:off x="1" y="541582"/>
        <a:ext cx="1083163" cy="464213"/>
      </dsp:txXfrm>
    </dsp:sp>
    <dsp:sp modelId="{471BD886-4D96-445D-93A2-E1D17AE79B52}">
      <dsp:nvSpPr>
        <dsp:cNvPr id="0" name=""/>
        <dsp:cNvSpPr/>
      </dsp:nvSpPr>
      <dsp:spPr>
        <a:xfrm rot="5400000">
          <a:off x="5216196" y="-4128080"/>
          <a:ext cx="1166370" cy="9432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3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Художественное; </a:t>
          </a:r>
          <a:endParaRPr lang="ru-RU" sz="3200" b="1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Социально-гуманитарное;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</dsp:txBody>
      <dsp:txXfrm rot="-5400000">
        <a:off x="1083164" y="61889"/>
        <a:ext cx="9375499" cy="1052496"/>
      </dsp:txXfrm>
    </dsp:sp>
    <dsp:sp modelId="{88B62D59-0CCC-4C08-AF8F-09CFF4696E62}">
      <dsp:nvSpPr>
        <dsp:cNvPr id="0" name=""/>
        <dsp:cNvSpPr/>
      </dsp:nvSpPr>
      <dsp:spPr>
        <a:xfrm rot="5400000">
          <a:off x="-232106" y="1674230"/>
          <a:ext cx="1547376" cy="1083163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*</a:t>
          </a:r>
          <a:endParaRPr lang="ru-RU" sz="3000" kern="1200" dirty="0"/>
        </a:p>
      </dsp:txBody>
      <dsp:txXfrm rot="-5400000">
        <a:off x="1" y="1983706"/>
        <a:ext cx="1083163" cy="464213"/>
      </dsp:txXfrm>
    </dsp:sp>
    <dsp:sp modelId="{39E53E11-1C4F-4B81-8801-CCBEE1E00DDD}">
      <dsp:nvSpPr>
        <dsp:cNvPr id="0" name=""/>
        <dsp:cNvSpPr/>
      </dsp:nvSpPr>
      <dsp:spPr>
        <a:xfrm rot="5400000">
          <a:off x="5296484" y="-2771196"/>
          <a:ext cx="1005794" cy="9432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Физкультурно-спортивное;</a:t>
          </a:r>
          <a:endParaRPr lang="ru-RU" sz="32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83164" y="1491223"/>
        <a:ext cx="9383337" cy="907596"/>
      </dsp:txXfrm>
    </dsp:sp>
    <dsp:sp modelId="{1DA18539-C33D-49AA-86F1-20A19DEEC3F9}">
      <dsp:nvSpPr>
        <dsp:cNvPr id="0" name=""/>
        <dsp:cNvSpPr/>
      </dsp:nvSpPr>
      <dsp:spPr>
        <a:xfrm rot="5400000">
          <a:off x="-232106" y="3031114"/>
          <a:ext cx="1547376" cy="1083163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*</a:t>
          </a:r>
          <a:endParaRPr lang="ru-RU" sz="3000" kern="1200" dirty="0"/>
        </a:p>
      </dsp:txBody>
      <dsp:txXfrm rot="-5400000">
        <a:off x="1" y="3340590"/>
        <a:ext cx="1083163" cy="464213"/>
      </dsp:txXfrm>
    </dsp:sp>
    <dsp:sp modelId="{9FC578C4-3664-47C3-85B1-C2B324E459EF}">
      <dsp:nvSpPr>
        <dsp:cNvPr id="0" name=""/>
        <dsp:cNvSpPr/>
      </dsp:nvSpPr>
      <dsp:spPr>
        <a:xfrm rot="5400000">
          <a:off x="5296484" y="-1414312"/>
          <a:ext cx="1005794" cy="9432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Гражданско-патриотическое</a:t>
          </a:r>
          <a:endParaRPr lang="ru-RU" sz="3200" b="1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83164" y="2848107"/>
        <a:ext cx="9383337" cy="907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20E85-B53F-40CF-95FA-2316AB5BCA2D}">
      <dsp:nvSpPr>
        <dsp:cNvPr id="0" name=""/>
        <dsp:cNvSpPr/>
      </dsp:nvSpPr>
      <dsp:spPr>
        <a:xfrm>
          <a:off x="7644" y="-36314"/>
          <a:ext cx="1871566" cy="2583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Разработка проектов 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Набор актива информационно-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медийного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направления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60" y="18502"/>
        <a:ext cx="1761934" cy="2473395"/>
      </dsp:txXfrm>
    </dsp:sp>
    <dsp:sp modelId="{EBC542A3-752E-4C7B-8585-8B7FFEF8BFD2}">
      <dsp:nvSpPr>
        <dsp:cNvPr id="0" name=""/>
        <dsp:cNvSpPr/>
      </dsp:nvSpPr>
      <dsp:spPr>
        <a:xfrm>
          <a:off x="2040147" y="1055637"/>
          <a:ext cx="341185" cy="399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040147" y="1135462"/>
        <a:ext cx="238830" cy="239473"/>
      </dsp:txXfrm>
    </dsp:sp>
    <dsp:sp modelId="{1B5EAE38-A18E-463B-8868-F24FECFA8E45}">
      <dsp:nvSpPr>
        <dsp:cNvPr id="0" name=""/>
        <dsp:cNvSpPr/>
      </dsp:nvSpPr>
      <dsp:spPr>
        <a:xfrm>
          <a:off x="2522957" y="0"/>
          <a:ext cx="1676462" cy="2510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Поиск партнеров, специалистов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 педагоги, родители, общественные деятели)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2059" y="49102"/>
        <a:ext cx="1578258" cy="2412193"/>
      </dsp:txXfrm>
    </dsp:sp>
    <dsp:sp modelId="{3CA46C3E-EAFD-4DE1-AC06-A7E046351C6B}">
      <dsp:nvSpPr>
        <dsp:cNvPr id="0" name=""/>
        <dsp:cNvSpPr/>
      </dsp:nvSpPr>
      <dsp:spPr>
        <a:xfrm>
          <a:off x="4360356" y="1055637"/>
          <a:ext cx="341185" cy="399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60356" y="1135462"/>
        <a:ext cx="238830" cy="239473"/>
      </dsp:txXfrm>
    </dsp:sp>
    <dsp:sp modelId="{DCEA942A-8FD8-43B3-B835-DFBE8ED2BF02}">
      <dsp:nvSpPr>
        <dsp:cNvPr id="0" name=""/>
        <dsp:cNvSpPr/>
      </dsp:nvSpPr>
      <dsp:spPr>
        <a:xfrm>
          <a:off x="4843167" y="-36314"/>
          <a:ext cx="1609367" cy="2583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Определение направлений, плана работы, активная реализация проектов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0304" y="10823"/>
        <a:ext cx="1515093" cy="2488753"/>
      </dsp:txXfrm>
    </dsp:sp>
    <dsp:sp modelId="{5A90E03D-9AD3-4FCD-984B-B52930986C78}">
      <dsp:nvSpPr>
        <dsp:cNvPr id="0" name=""/>
        <dsp:cNvSpPr/>
      </dsp:nvSpPr>
      <dsp:spPr>
        <a:xfrm>
          <a:off x="6613471" y="1055637"/>
          <a:ext cx="341185" cy="399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613471" y="1135462"/>
        <a:ext cx="238830" cy="239473"/>
      </dsp:txXfrm>
    </dsp:sp>
    <dsp:sp modelId="{260B6FDA-D051-4FDD-AD73-F446144992CA}">
      <dsp:nvSpPr>
        <dsp:cNvPr id="0" name=""/>
        <dsp:cNvSpPr/>
      </dsp:nvSpPr>
      <dsp:spPr>
        <a:xfrm>
          <a:off x="7096282" y="0"/>
          <a:ext cx="1994039" cy="2510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Подведение итогов реализации (мониторинг, презентация опыта)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4685" y="58403"/>
        <a:ext cx="1877233" cy="2393591"/>
      </dsp:txXfrm>
    </dsp:sp>
    <dsp:sp modelId="{91BC5D98-8580-4F3F-AFE2-3812D5D88D4C}">
      <dsp:nvSpPr>
        <dsp:cNvPr id="0" name=""/>
        <dsp:cNvSpPr/>
      </dsp:nvSpPr>
      <dsp:spPr>
        <a:xfrm>
          <a:off x="9247667" y="1055637"/>
          <a:ext cx="333574" cy="399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9247667" y="1135462"/>
        <a:ext cx="233502" cy="239473"/>
      </dsp:txXfrm>
    </dsp:sp>
    <dsp:sp modelId="{025B6D1F-74C1-4E18-930F-5A4095ADCD96}">
      <dsp:nvSpPr>
        <dsp:cNvPr id="0" name=""/>
        <dsp:cNvSpPr/>
      </dsp:nvSpPr>
      <dsp:spPr>
        <a:xfrm>
          <a:off x="9719706" y="0"/>
          <a:ext cx="1773845" cy="2510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Анализ устойчивости проекта, рефлексия, перспективы развития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71660" y="51954"/>
        <a:ext cx="1669937" cy="240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3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3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DA33-59E2-4EA7-83DB-413C7BD4507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DEEC-6527-4F3B-9798-A49EE893A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strovskayashkola1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hyperlink" Target="https://vk.com/tochkarosta44ostrovskoy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6280" y="125854"/>
            <a:ext cx="7218948" cy="269354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/>
              <a:t>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практика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общеобразовательной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79" y="4962193"/>
            <a:ext cx="4284579" cy="1655762"/>
          </a:xfrm>
          <a:solidFill>
            <a:srgbClr val="6DB5B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Модуль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"Школьные и социальные медиа"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26280" y="3417691"/>
            <a:ext cx="7513320" cy="2830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практики: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Островского района Костромской области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«Островская средняя общеобразовательная школа»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Наталия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Михайловна,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Елена Александровна,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Маргарита Евгеньевна,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Пухова Наталья Валерьевна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6" y="2165980"/>
            <a:ext cx="4284579" cy="241184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5046" y="125855"/>
            <a:ext cx="4284579" cy="1655762"/>
          </a:xfrm>
          <a:prstGeom prst="rect">
            <a:avLst/>
          </a:prstGeom>
          <a:solidFill>
            <a:srgbClr val="6DB5B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МАРАФОН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ПРАКТИК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ВОСПИТАНИЯ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2022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9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133205"/>
            <a:ext cx="1169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99"/>
                </a:solidFill>
              </a:rPr>
              <a:t>Ресурсы, используемые в воспитательной практике</a:t>
            </a:r>
            <a:endParaRPr lang="ru-RU" sz="3600" b="1" dirty="0">
              <a:solidFill>
                <a:srgbClr val="FF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6662" y="1244258"/>
            <a:ext cx="56282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обеспечения целей и задач проекта в школе имеются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кадровые ресурсы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администрация и учителя нашей школы.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ресурсы: здание школы с её кабинетами, оснащённые компьютерной техникой.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Квадрокоптеры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видеокамера, микрофоны, осветительные  лампы  и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оборудование Центра «Точка Роста».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4" name="Picture 2" descr="C:\Users\Маргарита\Desktop\Первый Школьный\Фотогалерея Первый школьный\лам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3" y="779536"/>
            <a:ext cx="2341758" cy="18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гарита\Desktop\Первый Школьный\Фотогалерея Первый школьный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363" y="2771994"/>
            <a:ext cx="3137338" cy="17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Маргарита\Desktop\Первый Школьный\Фотогалерея Первый школьный\Лиза Хлебцев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9"/>
          <a:stretch/>
        </p:blipFill>
        <p:spPr bwMode="auto">
          <a:xfrm>
            <a:off x="3332666" y="2771993"/>
            <a:ext cx="2407000" cy="17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Маргарита\Desktop\Первый Школьный\Фотогалерея Первый школьный\Настя Титов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9"/>
          <a:stretch/>
        </p:blipFill>
        <p:spPr bwMode="auto">
          <a:xfrm>
            <a:off x="173421" y="779536"/>
            <a:ext cx="2948151" cy="18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Маргарита\Desktop\Первый Школьный\Фотогалерея Первый школьный\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66" y="4761375"/>
            <a:ext cx="2376063" cy="17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Маргарита\Desktop\Первый Школьный\Фотогалерея Первый школьный\первый ш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11746" r="34539" b="17462"/>
          <a:stretch/>
        </p:blipFill>
        <p:spPr bwMode="auto">
          <a:xfrm>
            <a:off x="173421" y="4665152"/>
            <a:ext cx="2791572" cy="18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409073"/>
            <a:ext cx="1145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Как оценить </a:t>
            </a:r>
            <a:r>
              <a:rPr lang="ru-RU" sz="3600" b="1" dirty="0" smtClean="0"/>
              <a:t>результаты воспитательной практики?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7757961" y="1030705"/>
            <a:ext cx="3176337" cy="1636295"/>
          </a:xfrm>
          <a:prstGeom prst="ellipse">
            <a:avLst/>
          </a:prstGeom>
          <a:solidFill>
            <a:srgbClr val="8DDA96"/>
          </a:solidFill>
          <a:ln>
            <a:solidFill>
              <a:srgbClr val="8DD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Планы дальнейшего развития практики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1295401"/>
            <a:ext cx="50901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Текущий контроль осуществляется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форме тестирования, публичных демонстраций своих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медиаработ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выполнения групповых заданий.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Промежуточный контроль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творческий синтез, защита проекта, организация афиш, шорт-треков мероприятий, круглые столы по анализу ошибок в творческих работах.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Итоговый контроль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защита проектных работ, собственный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медиапродукт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социальных сетях, пресс-конференции,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видеопутешествие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телепередачи, виртуальная экскурсия.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339840" y="3158111"/>
            <a:ext cx="533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26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«Абитуриент»- информационные программы для поступающих в ВУЗЫ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26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	«Встреча без галстуков»-беседа с представителями общественности и людьми различных профессий в неофициальной обстановке, интервью интересных личностей нашего района.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26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	«Пока все дома»- посещение ветеранов педагогического труда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7759" y="1716142"/>
            <a:ext cx="7218948" cy="1655762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реализации проекта создаётся благоприятная  информационная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медиасреда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которую включаются не только здоровые учащиеся, но и дети с ограниченными возможностями здоровья. Таким образом, будет достигнуто продуктивное сотворчество разных категорий детей в новой личностно-развивающей среде образования и информационного пространства. 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79" y="4962193"/>
            <a:ext cx="4284579" cy="1655762"/>
          </a:xfrm>
          <a:solidFill>
            <a:srgbClr val="6DB5B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Модуль "Школьные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социальные </a:t>
            </a:r>
            <a:r>
              <a:rPr lang="ru-RU" sz="2800" dirty="0" err="1" smtClean="0">
                <a:solidFill>
                  <a:schemeClr val="bg1"/>
                </a:solidFill>
              </a:rPr>
              <a:t>медиа</a:t>
            </a:r>
            <a:r>
              <a:rPr lang="ru-RU" sz="2800" dirty="0" smtClean="0">
                <a:solidFill>
                  <a:schemeClr val="bg1"/>
                </a:solidFill>
              </a:rPr>
              <a:t>"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l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6" y="2165980"/>
            <a:ext cx="4284579" cy="241184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5046" y="125855"/>
            <a:ext cx="4284579" cy="1655762"/>
          </a:xfrm>
          <a:prstGeom prst="rect">
            <a:avLst/>
          </a:prstGeom>
          <a:solidFill>
            <a:srgbClr val="6DB5B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МАРАФОН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ПРАКТИК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ВОСПИТАНИЯ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13972" y="3246120"/>
            <a:ext cx="7218948" cy="1788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Контакты для связи: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Центра Точка Роста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Пухова Наталья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Валерьевна, 89159216754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телеканала «Первый Школьный»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Цветкова Маргарита Евгеньевна, 89109280388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«Островская СОШ»</a:t>
            </a:r>
          </a:p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ostrovskayashkola1@mail.ru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https://vk.com/tochkarosta44ostrovskoye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qrcoder.ru/code/?https%3A%2F%2Fvk.com%2Fclub199743946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3975" y="-15240"/>
            <a:ext cx="1409700" cy="1409700"/>
          </a:xfrm>
          <a:prstGeom prst="rect">
            <a:avLst/>
          </a:prstGeom>
          <a:noFill/>
        </p:spPr>
      </p:pic>
      <p:pic>
        <p:nvPicPr>
          <p:cNvPr id="1028" name="Picture 4" descr="https://sun9-1.userapi.com/impg/1n7jDzkks0Ga80qqMuIjd2gGatQjXCc_a4bQwQ/T4j27cjz6jQ.jpg?size=1280x682&amp;quality=96&amp;sign=bcfcdb35dee8463966549b93bebef70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7990" y="103808"/>
            <a:ext cx="1815692" cy="9674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27520" y="125855"/>
            <a:ext cx="277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Подробнее о деятельности канала «Первый Школьный»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5233" y="5934670"/>
            <a:ext cx="7704000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28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1571" y="5140743"/>
            <a:ext cx="874820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 модуля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открываем новые возможности!»</a:t>
            </a:r>
          </a:p>
          <a:p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3121571" y="2175640"/>
            <a:ext cx="8859392" cy="2431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модуля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информационной медиасреды, направленной на развитие высокой информационной культуры обучающихся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современных мультимедиа ресурсов, с привлечением к развитию медиапространства педагогов, родителей, представителей широкой общественности. 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3121572" y="324522"/>
            <a:ext cx="8859391" cy="892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1-11 классов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МКОУ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Островская средняя общеобразовательная школа» </a:t>
            </a:r>
          </a:p>
        </p:txBody>
      </p:sp>
      <p:pic>
        <p:nvPicPr>
          <p:cNvPr id="3074" name="Picture 2" descr="C:\Users\Маргарита\Desktop\Первый Школьный\фото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8476" r="17936" b="4484"/>
          <a:stretch/>
        </p:blipFill>
        <p:spPr bwMode="auto">
          <a:xfrm>
            <a:off x="363131" y="324522"/>
            <a:ext cx="2639398" cy="168447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гарита\Desktop\Первый Школьный\фото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8223"/>
          <a:stretch/>
        </p:blipFill>
        <p:spPr bwMode="auto">
          <a:xfrm>
            <a:off x="363131" y="2363085"/>
            <a:ext cx="2639398" cy="183737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" y="4521792"/>
            <a:ext cx="2804409" cy="219200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838460"/>
              </p:ext>
            </p:extLst>
          </p:nvPr>
        </p:nvGraphicFramePr>
        <p:xfrm>
          <a:off x="120315" y="360947"/>
          <a:ext cx="11863137" cy="630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45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60" y="218424"/>
            <a:ext cx="4206561" cy="710505"/>
          </a:xfrm>
          <a:prstGeom prst="rect">
            <a:avLst/>
          </a:prstGeom>
          <a:solidFill>
            <a:srgbClr val="ACEDB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44" y="1311271"/>
            <a:ext cx="4263653" cy="455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2021-10-28_19-03-5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" y="335276"/>
            <a:ext cx="2606040" cy="195199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8" y="2525077"/>
            <a:ext cx="2606041" cy="219456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"/>
          <a:stretch/>
        </p:blipFill>
        <p:spPr bwMode="auto">
          <a:xfrm>
            <a:off x="205737" y="4911882"/>
            <a:ext cx="2712721" cy="15795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05" y="230468"/>
            <a:ext cx="4173855" cy="704981"/>
          </a:xfrm>
          <a:prstGeom prst="rect">
            <a:avLst/>
          </a:prstGeom>
          <a:solidFill>
            <a:srgbClr val="ACEDB5"/>
          </a:solidFill>
          <a:ln>
            <a:solidFill>
              <a:schemeClr val="tx1"/>
            </a:solidFill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69" y="1376044"/>
            <a:ext cx="46767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85" y="1528444"/>
            <a:ext cx="44862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6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Телеканала «Первый Школьный»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07357"/>
              </p:ext>
            </p:extLst>
          </p:nvPr>
        </p:nvGraphicFramePr>
        <p:xfrm>
          <a:off x="1051560" y="13531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99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14423"/>
            <a:ext cx="5293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основы воспитательной практики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7261" y="649704"/>
            <a:ext cx="5293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технологии, методы, приемы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691641"/>
            <a:ext cx="5293895" cy="497385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коллективно выработанных норм, где «надо» определено правилами организации жизнедеятельности.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разделения ответственности - как учащихся, так и взрослых.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заинтересованности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самостоятельности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8920" y="1767841"/>
            <a:ext cx="5272237" cy="489765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7010400" y="1798320"/>
            <a:ext cx="4556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творческие проекты;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круглые столы;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тренинги «Берем интервью»;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регулярный выпуск новостей в школьной группе в социальной сети и видеороликов;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конкурс анонсов, афиш;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конкурс видеороликов;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мастер-классы, дискуссии для юных журналистов;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контрольные: прием видеороликов и другой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медиапродукции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2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0948"/>
            <a:ext cx="11550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Этапы реализации воспитательной практики </a:t>
            </a:r>
          </a:p>
          <a:p>
            <a:r>
              <a:rPr lang="ru-RU" sz="3600" b="1" dirty="0" smtClean="0"/>
              <a:t>в течение учебного года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018547"/>
            <a:ext cx="1008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Ключевые </a:t>
            </a:r>
            <a:r>
              <a:rPr lang="ru-RU" sz="3600" b="1" dirty="0" smtClean="0"/>
              <a:t>события воспитательной практики</a:t>
            </a:r>
            <a:endParaRPr lang="ru-RU" sz="36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22027118"/>
              </p:ext>
            </p:extLst>
          </p:nvPr>
        </p:nvGraphicFramePr>
        <p:xfrm>
          <a:off x="381000" y="1639695"/>
          <a:ext cx="11515558" cy="251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81000" y="4794632"/>
            <a:ext cx="11550316" cy="177380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Тренинги «Я 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медиапространство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Медиапрограммы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проекты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Практика речи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Тренажеры «Источники информации»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Медиаобразование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материале рекламы»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800" dirty="0" smtClean="0"/>
          </a:p>
          <a:p>
            <a:r>
              <a:rPr lang="ru-RU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002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72.userapi.com/impg/V38du77sw3pQKpk8fxHrh4XdgM7cIRphG76n7A/V4LMo3-yPVE.jpg?size=1280x960&amp;quality=96&amp;sign=0afbf92cb50b6c405f3abff82d1ffc38&amp;type=album"/>
          <p:cNvPicPr>
            <a:picLocks noChangeAspect="1" noChangeArrowheads="1"/>
          </p:cNvPicPr>
          <p:nvPr/>
        </p:nvPicPr>
        <p:blipFill rotWithShape="1">
          <a:blip r:embed="rId2" cstate="print"/>
          <a:srcRect t="10597" b="949"/>
          <a:stretch/>
        </p:blipFill>
        <p:spPr bwMode="auto">
          <a:xfrm>
            <a:off x="228600" y="252412"/>
            <a:ext cx="3425668" cy="227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sun9-87.userapi.com/impg/zRJqt9hcHbniCObWvU6SVKON9UVZ9auF45VdrQ/r8uip59zfTs.jpg?size=1280x720&amp;quality=96&amp;sign=6267c64dee546493c5472d25e246095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281" y="311526"/>
            <a:ext cx="3935094" cy="221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s://sun9-30.userapi.com/impg/cGILeL0mYqlq-bX343d2BvqNV_UouwN76P-_MA/H7twLokWKlI.jpg?size=1280x720&amp;quality=96&amp;sign=bddc844a5ff3fa35b66aa0ce116f853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0532" y="2996122"/>
            <a:ext cx="5069843" cy="285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s://sun9-80.userapi.com/impg/ov71aostaUnEDosTHCDpjjrdYdIZsgYi46_5iA/f3L0GPA7nk8.jpg?size=764x1080&amp;quality=96&amp;sign=d6a55b7a1cb8fd19d0dc8efd13e7245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95024"/>
            <a:ext cx="2159634" cy="305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http://qrcoder.ru/code/?https%3A%2F%2Fvk.com%2Fclub199743946%3Fz%3Dvideo-161496615_456239101%252F483d2b705551cf83f4%252Fpl_wall_-199743946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8404" y="15239"/>
            <a:ext cx="1403032" cy="14030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692640" y="1313154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Подробнее о реализации воспитательной практики</a:t>
            </a:r>
            <a:endParaRPr lang="ru-RU" sz="1400" dirty="0"/>
          </a:p>
        </p:txBody>
      </p:sp>
      <p:pic>
        <p:nvPicPr>
          <p:cNvPr id="2050" name="Picture 2" descr="C:\Users\Маргарита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022" y="4216445"/>
            <a:ext cx="3330178" cy="24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гарита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8557022" y="1902905"/>
            <a:ext cx="3330178" cy="21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442" y="316755"/>
            <a:ext cx="11743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Участники воспитательной практики и их роли / функции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8442" y="2935705"/>
            <a:ext cx="3689686" cy="372979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Педагоги: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Наблюдатель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Вдохновитель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3136" y="2935704"/>
            <a:ext cx="3689686" cy="372979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приобщение «родительского крыла» в жизнь школьных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Профориентирование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школьников, участники круглых столов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опыта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семейной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медиаграмотности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1150" y="2889984"/>
            <a:ext cx="3689686" cy="372979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партнеры: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практикумов,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профориентирования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ресурсов с целью повышения эффективности реализации программы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Трансляция жизненного опыта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442" y="1070809"/>
            <a:ext cx="11839074" cy="163406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Выступают активными участниками процесса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в команде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основ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медиаграмотности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Свободный выбор способов и видов деятельности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ошибок, мотивация к новому знанию  и умению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72F0F-376F-4386-9BBC-6C1C5005CE1C}"/>
</file>

<file path=customXml/itemProps2.xml><?xml version="1.0" encoding="utf-8"?>
<ds:datastoreItem xmlns:ds="http://schemas.openxmlformats.org/officeDocument/2006/customXml" ds:itemID="{1AB4CDFA-CAC5-498C-A37C-26F60081961F}"/>
</file>

<file path=customXml/itemProps3.xml><?xml version="1.0" encoding="utf-8"?>
<ds:datastoreItem xmlns:ds="http://schemas.openxmlformats.org/officeDocument/2006/customXml" ds:itemID="{B51D0413-E64F-4337-A371-E1E8EB648830}"/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628</Words>
  <Application>Microsoft Office PowerPoint</Application>
  <PresentationFormat>Произвольный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Воспитательная практика     «Телеканал «Первый Школьный»          в воспитательной деятельности       общеобразовательной организации»</vt:lpstr>
      <vt:lpstr>Презентация PowerPoint</vt:lpstr>
      <vt:lpstr>Презентация PowerPoint</vt:lpstr>
      <vt:lpstr>Презентация PowerPoint</vt:lpstr>
      <vt:lpstr>Направления работы  Телеканала «Первый Школьный»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 реализации проекта создаётся благоприятная  информационная медиасреда, в которую включаются не только здоровые учащиеся, но и дети с ограниченными возможностями здоровья. Таким образом, будет достигнуто продуктивное сотворчество разных категорий детей в новой личностно-развивающей среде образования и информационного пространства.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практики</dc:title>
  <dc:creator>User</dc:creator>
  <cp:lastModifiedBy>Маргарита</cp:lastModifiedBy>
  <cp:revision>55</cp:revision>
  <dcterms:created xsi:type="dcterms:W3CDTF">2021-11-30T08:21:52Z</dcterms:created>
  <dcterms:modified xsi:type="dcterms:W3CDTF">2022-04-01T08:28:03Z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