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338" r:id="rId6"/>
    <p:sldId id="339" r:id="rId7"/>
    <p:sldId id="337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2363"/>
            <a:ext cx="7416824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Вид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тема итоговой </a:t>
            </a:r>
            <a:r>
              <a:rPr lang="ru-RU" b="1" dirty="0" smtClean="0">
                <a:solidFill>
                  <a:srgbClr val="FF0000"/>
                </a:solidFill>
              </a:rPr>
              <a:t>работы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Выпуск видеосюжета на канале «Первый Школьный»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err="1" smtClean="0">
                <a:solidFill>
                  <a:srgbClr val="FF0000"/>
                </a:solidFill>
              </a:rPr>
              <a:t>Короновирус</a:t>
            </a:r>
            <a:r>
              <a:rPr lang="ru-RU" sz="2200" b="1" dirty="0" smtClean="0">
                <a:solidFill>
                  <a:srgbClr val="FF0000"/>
                </a:solidFill>
              </a:rPr>
              <a:t>. Загадка ХХ</a:t>
            </a:r>
            <a:r>
              <a:rPr lang="en-US" sz="2200" b="1" dirty="0" smtClean="0">
                <a:solidFill>
                  <a:srgbClr val="FF0000"/>
                </a:solidFill>
              </a:rPr>
              <a:t>I </a:t>
            </a:r>
            <a:r>
              <a:rPr lang="ru-RU" sz="2200" b="1" dirty="0" smtClean="0">
                <a:solidFill>
                  <a:srgbClr val="FF0000"/>
                </a:solidFill>
              </a:rPr>
              <a:t> века. 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6284374" cy="406779"/>
          </a:xfrm>
        </p:spPr>
        <p:txBody>
          <a:bodyPr>
            <a:normAutofit fontScale="62500" lnSpcReduction="2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Руководитель  Цветкова М.Е. и участники т/о «Телеканал  «Первый Школьный»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81842" y="4365105"/>
            <a:ext cx="6284374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МКОУ «Островская СОШ»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81841" y="5209618"/>
            <a:ext cx="6284374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Технология проектной деятельности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/>
              <a:t>Визуальное представление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4223" r="9549"/>
          <a:stretch/>
        </p:blipFill>
        <p:spPr bwMode="auto">
          <a:xfrm>
            <a:off x="2590800" y="1371599"/>
            <a:ext cx="5721927" cy="46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187624" y="1340768"/>
            <a:ext cx="7499176" cy="48161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 «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Школьный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канал был создан как новый  формат творческого объединения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в дистанционном режиме. Участники (10-11 класс) снимают видеосюжеты о жизни школы, монтируют и размещают в группе социальной сети ВК «Первый Школьный».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Одним из выпусков дети готовят видеоматериалы под названием: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Загадка Двадцать первого века». Ребята освещают как в школе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профилактические мероприятия и меры по борьбе с распространением новой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  Проводят исследовательскую работу о возникновении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видеосюжете рассказывают как уберечь себя от заражения.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Маргарита\Desktop\Первый Школьный\первый школьный фото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14001"/>
          <a:stretch/>
        </p:blipFill>
        <p:spPr bwMode="auto">
          <a:xfrm>
            <a:off x="6156176" y="4221088"/>
            <a:ext cx="2881746" cy="19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sz="2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6264" y="1340768"/>
            <a:ext cx="8064896" cy="429536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Проект хорошо вписывается в </a:t>
            </a:r>
            <a:r>
              <a:rPr lang="ru-RU" sz="2800" dirty="0" err="1" smtClean="0">
                <a:solidFill>
                  <a:srgbClr val="002060"/>
                </a:solidFill>
              </a:rPr>
              <a:t>дистант</a:t>
            </a:r>
            <a:r>
              <a:rPr lang="ru-RU" sz="2800" dirty="0" smtClean="0">
                <a:solidFill>
                  <a:srgbClr val="002060"/>
                </a:solidFill>
              </a:rPr>
              <a:t>-режим.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Материалы публикуются в социальных сетях.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Работа с педагогом  налажена удаленно в мессенджерах и ВК.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/>
              <a:t> Возможности развития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315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b749dff98c766f6d516cb83951863fb13544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A9F18D2BA0744EA2AE51B9A351697A" ma:contentTypeVersion="1" ma:contentTypeDescription="Создание документа." ma:contentTypeScope="" ma:versionID="7d667bb17e86ae82af99e8929550b1e4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89c68d654e90fa1b993e11bf55ada8be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0E7A2-E55B-4374-BD2F-B0B2DCA7AE48}"/>
</file>

<file path=customXml/itemProps2.xml><?xml version="1.0" encoding="utf-8"?>
<ds:datastoreItem xmlns:ds="http://schemas.openxmlformats.org/officeDocument/2006/customXml" ds:itemID="{0ED03314-9181-48D1-8584-7D19A80DF841}"/>
</file>

<file path=customXml/itemProps3.xml><?xml version="1.0" encoding="utf-8"?>
<ds:datastoreItem xmlns:ds="http://schemas.openxmlformats.org/officeDocument/2006/customXml" ds:itemID="{FB0983BD-8079-4B07-A448-7AC934575CCB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352</TotalTime>
  <Words>51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  Вид и тема итоговой работы Выпуск видеосюжета на канале «Первый Школьный»  Короновирус. Загадка ХХI  века.   </vt:lpstr>
      <vt:lpstr> </vt:lpstr>
      <vt:lpstr>    Телеканал «Первый Школьный * канал был создан как новый  формат творческого объединения, для работы в дистанционном режиме. Участники (10-11 класс) снимают видеосюжеты о жизни школы, монтируют и размещают в группе социальной сети ВК «Первый Школьный».  * Одним из выпусков дети готовят видеоматериалы под названием: «Короновирус. Загадка Двадцать первого века». Ребята освещают как в школе организовани профилактические мероприятия и меры по борьбе с распространением новой короновирусной инфекции.   Проводят исследовательскую работу о возникновении COVID-19. В видеосюжете рассказывают как уберечь себя от заражения.        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Социально-педагогическое сопровождение   и индивидуальная помощь обучающимся в работе социального педагога</dc:title>
  <dc:creator>Пользователь Windows</dc:creator>
  <cp:lastModifiedBy>Маргарита</cp:lastModifiedBy>
  <cp:revision>62</cp:revision>
  <dcterms:created xsi:type="dcterms:W3CDTF">2020-09-23T21:49:13Z</dcterms:created>
  <dcterms:modified xsi:type="dcterms:W3CDTF">2020-11-24T06:54:42Z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0x010100E9A9F18D2BA0744EA2AE51B9A351697A</vt:lpwstr>
  </property>
</Properties>
</file>