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sldIdLst>
    <p:sldId id="256" r:id="rId5"/>
    <p:sldId id="335" r:id="rId6"/>
    <p:sldId id="336" r:id="rId7"/>
    <p:sldId id="339" r:id="rId8"/>
    <p:sldId id="340" r:id="rId9"/>
    <p:sldId id="341" r:id="rId10"/>
    <p:sldId id="33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22363"/>
            <a:ext cx="7920880" cy="23876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 Проект</a:t>
            </a:r>
            <a:br>
              <a:rPr lang="ru-RU" sz="4000" b="1" dirty="0" smtClean="0"/>
            </a:br>
            <a:r>
              <a:rPr lang="ru-RU" sz="4000" b="1" dirty="0" smtClean="0"/>
              <a:t>«Театр начинается с зрителя»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6130519" cy="69481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Авторы: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Цветкова М.Е., Пухова Н.В.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834241" y="5013176"/>
            <a:ext cx="6130519" cy="69481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МКОУ ОСТРОВСКАЯ СОШ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endParaRPr lang="ru-RU" dirty="0"/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Участники: </a:t>
            </a:r>
            <a:r>
              <a:rPr lang="ru-RU" sz="2400" dirty="0" smtClean="0">
                <a:solidFill>
                  <a:srgbClr val="002060"/>
                </a:solidFill>
              </a:rPr>
              <a:t>7 лет, 24 человека (класс)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Направленность (направление</a:t>
            </a:r>
            <a:r>
              <a:rPr lang="ru-RU" sz="2400" dirty="0" smtClean="0">
                <a:solidFill>
                  <a:srgbClr val="002060"/>
                </a:solidFill>
              </a:rPr>
              <a:t>): художественная </a:t>
            </a:r>
            <a:endParaRPr lang="ru-RU" sz="2400" dirty="0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Вид проекта</a:t>
            </a:r>
            <a:r>
              <a:rPr lang="ru-RU" sz="2400" dirty="0" smtClean="0">
                <a:solidFill>
                  <a:srgbClr val="002060"/>
                </a:solidFill>
              </a:rPr>
              <a:t>: Реальный </a:t>
            </a:r>
            <a:r>
              <a:rPr lang="ru-RU" sz="2400" dirty="0" err="1" smtClean="0">
                <a:solidFill>
                  <a:srgbClr val="002060"/>
                </a:solidFill>
              </a:rPr>
              <a:t>квест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Главный </a:t>
            </a:r>
            <a:r>
              <a:rPr lang="ru-RU" sz="2400" dirty="0">
                <a:solidFill>
                  <a:srgbClr val="002060"/>
                </a:solidFill>
              </a:rPr>
              <a:t>результат работы </a:t>
            </a:r>
            <a:r>
              <a:rPr lang="ru-RU" sz="2400" dirty="0" smtClean="0">
                <a:solidFill>
                  <a:srgbClr val="002060"/>
                </a:solidFill>
              </a:rPr>
              <a:t> (</a:t>
            </a:r>
            <a:r>
              <a:rPr lang="ru-RU" sz="2400" dirty="0">
                <a:solidFill>
                  <a:srgbClr val="002060"/>
                </a:solidFill>
              </a:rPr>
              <a:t>для ребенка</a:t>
            </a:r>
            <a:r>
              <a:rPr lang="ru-RU" dirty="0" smtClean="0">
                <a:solidFill>
                  <a:srgbClr val="002060"/>
                </a:solidFill>
              </a:rPr>
              <a:t>):  расширение  </a:t>
            </a:r>
            <a:r>
              <a:rPr lang="ru-RU" dirty="0">
                <a:solidFill>
                  <a:srgbClr val="002060"/>
                </a:solidFill>
              </a:rPr>
              <a:t>знаний о театральной </a:t>
            </a:r>
            <a:r>
              <a:rPr lang="ru-RU" dirty="0" smtClean="0">
                <a:solidFill>
                  <a:srgbClr val="002060"/>
                </a:solidFill>
              </a:rPr>
              <a:t>деятельности</a:t>
            </a:r>
            <a:r>
              <a:rPr lang="ru-RU" dirty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Дополнительные </a:t>
            </a:r>
            <a:r>
              <a:rPr lang="ru-RU" sz="2400" dirty="0">
                <a:solidFill>
                  <a:srgbClr val="002060"/>
                </a:solidFill>
              </a:rPr>
              <a:t>результаты (для ребенка</a:t>
            </a:r>
            <a:r>
              <a:rPr lang="ru-RU" sz="2400" dirty="0" smtClean="0">
                <a:solidFill>
                  <a:srgbClr val="002060"/>
                </a:solidFill>
              </a:rPr>
              <a:t>):</a:t>
            </a:r>
            <a:r>
              <a:rPr lang="ru-RU" dirty="0">
                <a:solidFill>
                  <a:srgbClr val="002060"/>
                </a:solidFill>
              </a:rPr>
              <a:t>позволить  детям попасть в «</a:t>
            </a:r>
            <a:r>
              <a:rPr lang="ru-RU" dirty="0" err="1">
                <a:solidFill>
                  <a:srgbClr val="002060"/>
                </a:solidFill>
              </a:rPr>
              <a:t>закулисье</a:t>
            </a:r>
            <a:r>
              <a:rPr lang="ru-RU" dirty="0">
                <a:solidFill>
                  <a:srgbClr val="002060"/>
                </a:solidFill>
              </a:rPr>
              <a:t>» театра, примерить на себя роль как актера, так и режиссера театра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solidFill>
                  <a:srgbClr val="002060"/>
                </a:solidFill>
              </a:rPr>
              <a:t>Цифровые инструменты и сервисы</a:t>
            </a:r>
            <a:r>
              <a:rPr lang="ru-RU" sz="2400" dirty="0" smtClean="0">
                <a:solidFill>
                  <a:srgbClr val="002060"/>
                </a:solidFill>
              </a:rPr>
              <a:t>:  нет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Время</a:t>
            </a:r>
            <a:r>
              <a:rPr lang="ru-RU" sz="2400" dirty="0" smtClean="0">
                <a:solidFill>
                  <a:srgbClr val="002060"/>
                </a:solidFill>
              </a:rPr>
              <a:t>: 40 минут</a:t>
            </a:r>
            <a:endParaRPr lang="ru-RU" sz="2400" dirty="0" smtClean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 smtClean="0"/>
              <a:t>Общая характеристика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1219200"/>
            <a:ext cx="4840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Коротко, одно-два слова по каждому пункту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4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dirty="0"/>
              <a:t>Проблемная часть </a:t>
            </a:r>
            <a:r>
              <a:rPr lang="ru-RU" dirty="0" err="1"/>
              <a:t>квеста</a:t>
            </a:r>
            <a:r>
              <a:rPr lang="ru-RU" dirty="0"/>
              <a:t> заключена в том, что дети, пройдя ряд заданий, должны логически догадаться, что за «волшебный» домик </a:t>
            </a:r>
            <a:r>
              <a:rPr lang="ru-RU" dirty="0" smtClean="0"/>
              <a:t>игрушки им необходимо найти, что бы  </a:t>
            </a:r>
            <a:r>
              <a:rPr lang="ru-RU" dirty="0"/>
              <a:t>помочь своим друзьям. После выполнения каждого задания дети получают часть </a:t>
            </a:r>
            <a:r>
              <a:rPr lang="ru-RU" dirty="0" err="1"/>
              <a:t>пазла</a:t>
            </a:r>
            <a:r>
              <a:rPr lang="ru-RU" dirty="0"/>
              <a:t>, который в конце нужно сложить, после чего станет понятно, что «волшебный» домик и есть </a:t>
            </a:r>
            <a:r>
              <a:rPr lang="ru-RU" dirty="0" smtClean="0"/>
              <a:t>Кукольный Театр. 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Все предложенные задания связаны логически между собой и включают в себя все образовательные области – физическое развитие, социально-коммуникативное, познавательное, художественно-эстетическое развития, речевое </a:t>
            </a:r>
            <a:r>
              <a:rPr lang="ru-RU" dirty="0" smtClean="0"/>
              <a:t>развитие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 Содержание проекта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254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ru-RU" dirty="0"/>
              <a:t>4 стола, стулья на количество участников, яркий конверт с письмом; маршрутная карта; куклы би-ба-</a:t>
            </a:r>
            <a:r>
              <a:rPr lang="ru-RU" dirty="0" err="1"/>
              <a:t>бо</a:t>
            </a:r>
            <a:r>
              <a:rPr lang="ru-RU" dirty="0"/>
              <a:t> (бабушка), фотографии отгадок к заданию; сундучок; картинки с изображением героев из любимых сказок для будущего </a:t>
            </a:r>
            <a:r>
              <a:rPr lang="ru-RU" dirty="0" err="1"/>
              <a:t>пазла</a:t>
            </a:r>
            <a:r>
              <a:rPr lang="ru-RU" dirty="0"/>
              <a:t>; альбомные листы формата А4 с изображением кулис, вырезки героев из разных сказок, цветные карандаши, клей по количеству детей; полоски с заданиями для пантомимы на каждого ребенка; </a:t>
            </a:r>
            <a:r>
              <a:rPr lang="ru-RU" dirty="0" smtClean="0"/>
              <a:t>мешочек </a:t>
            </a:r>
            <a:r>
              <a:rPr lang="ru-RU" dirty="0"/>
              <a:t>с угощением для ребят.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и оборудование: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71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«Загадки от Матрены»,</a:t>
            </a:r>
          </a:p>
          <a:p>
            <a:r>
              <a:rPr lang="ru-RU" dirty="0"/>
              <a:t>2. «Волшебный сундучок»,</a:t>
            </a:r>
          </a:p>
          <a:p>
            <a:r>
              <a:rPr lang="ru-RU" dirty="0"/>
              <a:t>3. «В гостях  у сказки»,</a:t>
            </a:r>
          </a:p>
          <a:p>
            <a:r>
              <a:rPr lang="ru-RU" dirty="0"/>
              <a:t>4. «Сам себе режиссер»,</a:t>
            </a:r>
          </a:p>
          <a:p>
            <a:r>
              <a:rPr lang="ru-RU" dirty="0"/>
              <a:t>5. Игра «Пантомима».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Станции - задания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652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</p:spPr>
        <p:txBody>
          <a:bodyPr/>
          <a:lstStyle/>
          <a:p>
            <a:r>
              <a:rPr lang="ru-RU" sz="2000" u="sng" dirty="0"/>
              <a:t>Задание 1 Загадки от Матрёны</a:t>
            </a:r>
          </a:p>
          <a:p>
            <a:r>
              <a:rPr lang="ru-RU" sz="2000" dirty="0" smtClean="0"/>
              <a:t>Детям </a:t>
            </a:r>
            <a:r>
              <a:rPr lang="ru-RU" sz="2000" dirty="0"/>
              <a:t>необходимо отгадать загадки по теме театральной деятельности и найти отгадки предложенных картинках.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u="sng" dirty="0" smtClean="0"/>
              <a:t>Задание 2. </a:t>
            </a:r>
            <a:r>
              <a:rPr lang="ru-RU" sz="2000" u="sng" dirty="0"/>
              <a:t>«Волшебный сундучок</a:t>
            </a:r>
            <a:r>
              <a:rPr lang="ru-RU" sz="2000" u="sng" dirty="0" smtClean="0"/>
              <a:t>»</a:t>
            </a:r>
          </a:p>
          <a:p>
            <a:pPr marL="0" indent="0">
              <a:buNone/>
            </a:pPr>
            <a:r>
              <a:rPr lang="ru-RU" sz="2000" dirty="0"/>
              <a:t>Дети выступают в роли актеров. Достав из сундучка маски и атрибуты, обыгрывают эпизоды из любимых сказок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u="sng" dirty="0" smtClean="0"/>
              <a:t> Задание 3. </a:t>
            </a:r>
            <a:r>
              <a:rPr lang="ru-RU" sz="2000" u="sng" dirty="0"/>
              <a:t>«В </a:t>
            </a:r>
            <a:r>
              <a:rPr lang="ru-RU" sz="2000" u="sng" dirty="0" smtClean="0"/>
              <a:t>гостях </a:t>
            </a:r>
            <a:r>
              <a:rPr lang="ru-RU" sz="2000" u="sng" dirty="0"/>
              <a:t>у сказки</a:t>
            </a:r>
            <a:r>
              <a:rPr lang="ru-RU" sz="2000" u="sng" dirty="0" smtClean="0"/>
              <a:t>»</a:t>
            </a:r>
          </a:p>
          <a:p>
            <a:pPr marL="0" indent="0">
              <a:buNone/>
            </a:pPr>
            <a:r>
              <a:rPr lang="ru-RU" sz="2000" dirty="0"/>
              <a:t>Дети собирают </a:t>
            </a:r>
            <a:r>
              <a:rPr lang="ru-RU" sz="2000" dirty="0" err="1"/>
              <a:t>пазлы</a:t>
            </a:r>
            <a:r>
              <a:rPr lang="ru-RU" sz="2000" dirty="0"/>
              <a:t>, по получившейся картинке дают название сказки («Доктор Айболит»,  «Приключения Буратино», «Крокодил Гена и Чебурашка»)</a:t>
            </a:r>
          </a:p>
          <a:p>
            <a:pPr marL="0" indent="0">
              <a:buNone/>
            </a:pPr>
            <a:r>
              <a:rPr lang="ru-RU" sz="2000" u="sng" dirty="0" smtClean="0"/>
              <a:t>Задание 4. </a:t>
            </a:r>
            <a:r>
              <a:rPr lang="ru-RU" sz="2000" u="sng" dirty="0"/>
              <a:t>«Сам себе режиссер» </a:t>
            </a:r>
            <a:endParaRPr lang="ru-RU" sz="2000" u="sng" dirty="0" smtClean="0"/>
          </a:p>
          <a:p>
            <a:pPr marL="0" indent="0">
              <a:buNone/>
            </a:pPr>
            <a:r>
              <a:rPr lang="ru-RU" sz="2000" dirty="0"/>
              <a:t>Ребятам предлагается быть в роли режиссера. На альбомных листах А4 с готовым фоном кулис, дети создают эпизод любимых сказок из предлагаемых заранее вырезанных героев разных сказок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u="sng" dirty="0" smtClean="0"/>
              <a:t>Задание5. </a:t>
            </a:r>
            <a:r>
              <a:rPr lang="ru-RU" sz="2000" u="sng" dirty="0"/>
              <a:t>Игра «Пантомима»</a:t>
            </a:r>
          </a:p>
          <a:p>
            <a:pPr marL="0" indent="0">
              <a:buNone/>
            </a:pPr>
            <a:r>
              <a:rPr lang="ru-RU" sz="2000" dirty="0"/>
              <a:t>Каждый ребенок получает задание исполнить пантомиму, другие участники должны догадаться, что изображает  «актер».</a:t>
            </a:r>
          </a:p>
          <a:p>
            <a:pPr marL="0" indent="0">
              <a:buNone/>
            </a:pP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41007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2060"/>
                </a:solidFill>
              </a:rPr>
              <a:t>В ходе выполнения заданий капитану команды вручается </a:t>
            </a:r>
            <a:r>
              <a:rPr lang="ru-RU" sz="2800" dirty="0" err="1">
                <a:solidFill>
                  <a:srgbClr val="002060"/>
                </a:solidFill>
              </a:rPr>
              <a:t>пазл</a:t>
            </a:r>
            <a:r>
              <a:rPr lang="ru-RU" sz="2800" dirty="0">
                <a:solidFill>
                  <a:srgbClr val="002060"/>
                </a:solidFill>
              </a:rPr>
              <a:t> будущей картинки «волшебного» домика. Дети, после успешного выполнения всех заданий, собирают картинку и понимают, что этот «волшебный» домик </a:t>
            </a:r>
            <a:r>
              <a:rPr lang="ru-RU" sz="2800" dirty="0" smtClean="0">
                <a:solidFill>
                  <a:srgbClr val="002060"/>
                </a:solidFill>
              </a:rPr>
              <a:t>является Кукольный Театр.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Заключительный этап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 smtClean="0"/>
              <a:t>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5289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9A9F18D2BA0744EA2AE51B9A351697A" ma:contentTypeVersion="1" ma:contentTypeDescription="Создание документа." ma:contentTypeScope="" ma:versionID="7d667bb17e86ae82af99e8929550b1e4">
  <xsd:schema xmlns:xsd="http://www.w3.org/2001/XMLSchema" xmlns:xs="http://www.w3.org/2001/XMLSchema" xmlns:p="http://schemas.microsoft.com/office/2006/metadata/properties" xmlns:ns2="ad84efdd-f02b-4d55-b97e-6080985796e9" targetNamespace="http://schemas.microsoft.com/office/2006/metadata/properties" ma:root="true" ma:fieldsID="89c68d654e90fa1b993e11bf55ada8be" ns2:_="">
    <xsd:import namespace="ad84efdd-f02b-4d55-b97e-6080985796e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efdd-f02b-4d55-b97e-6080985796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751B3E-B3A3-4A79-8A26-DF363195FA2B}"/>
</file>

<file path=customXml/itemProps2.xml><?xml version="1.0" encoding="utf-8"?>
<ds:datastoreItem xmlns:ds="http://schemas.openxmlformats.org/officeDocument/2006/customXml" ds:itemID="{0ED03314-9181-48D1-8584-7D19A80DF841}"/>
</file>

<file path=customXml/itemProps3.xml><?xml version="1.0" encoding="utf-8"?>
<ds:datastoreItem xmlns:ds="http://schemas.openxmlformats.org/officeDocument/2006/customXml" ds:itemID="{5A1E986F-63D9-47E3-8743-411675980CD8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327</TotalTime>
  <Words>489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 Проект «Театр начинается с зрителя»</vt:lpstr>
      <vt:lpstr> </vt:lpstr>
      <vt:lpstr> Содержание проекта</vt:lpstr>
      <vt:lpstr>Материалы и оборудование:</vt:lpstr>
      <vt:lpstr>Станции - задания</vt:lpstr>
      <vt:lpstr>Презентация PowerPoint</vt:lpstr>
      <vt:lpstr>Заключительный этап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Социально-педагогическое сопровождение   и индивидуальная помощь обучающимся в работе социального педагога</dc:title>
  <dc:creator>Пользователь Windows</dc:creator>
  <cp:lastModifiedBy>Маргарита</cp:lastModifiedBy>
  <cp:revision>59</cp:revision>
  <dcterms:created xsi:type="dcterms:W3CDTF">2020-09-23T21:49:13Z</dcterms:created>
  <dcterms:modified xsi:type="dcterms:W3CDTF">2020-11-03T19:20:23Z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0x010100E9A9F18D2BA0744EA2AE51B9A351697A</vt:lpwstr>
  </property>
</Properties>
</file>