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6" r:id="rId5"/>
    <p:sldId id="335" r:id="rId6"/>
    <p:sldId id="336" r:id="rId7"/>
    <p:sldId id="33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2363"/>
            <a:ext cx="7920880" cy="23876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 Проект</a:t>
            </a:r>
            <a:br>
              <a:rPr lang="ru-RU" sz="4000" b="1" dirty="0" smtClean="0"/>
            </a:br>
            <a:r>
              <a:rPr lang="ru-RU" sz="4000" b="1" dirty="0" smtClean="0"/>
              <a:t>«Спасибо, мама!»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err="1" smtClean="0">
                <a:solidFill>
                  <a:srgbClr val="FF0000"/>
                </a:solidFill>
              </a:rPr>
              <a:t>Телевыпуск</a:t>
            </a:r>
            <a:r>
              <a:rPr lang="ru-RU" sz="2400" b="1" dirty="0" smtClean="0">
                <a:solidFill>
                  <a:srgbClr val="FF0000"/>
                </a:solidFill>
              </a:rPr>
              <a:t> канала «Первый Школьный»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на День Матери</a:t>
            </a:r>
            <a:r>
              <a:rPr lang="ru-RU" sz="4000" b="1" dirty="0" smtClean="0"/>
              <a:t>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6130519" cy="69481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Цветкова М.Е.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834241" y="5013176"/>
            <a:ext cx="6130519" cy="69481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Островская СОШ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endParaRPr lang="ru-RU" dirty="0"/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Участники: </a:t>
            </a:r>
            <a:r>
              <a:rPr lang="ru-RU" sz="2400" dirty="0" smtClean="0">
                <a:solidFill>
                  <a:srgbClr val="002060"/>
                </a:solidFill>
              </a:rPr>
              <a:t>Дети, чьи мама работают учителями в Островской СОШ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Направленность (направление): социально-педагогическая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Вид проекта: творческий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Главный </a:t>
            </a:r>
            <a:r>
              <a:rPr lang="ru-RU" sz="2400" dirty="0">
                <a:solidFill>
                  <a:srgbClr val="002060"/>
                </a:solidFill>
              </a:rPr>
              <a:t>результат работы </a:t>
            </a:r>
            <a:r>
              <a:rPr lang="ru-RU" sz="2400" dirty="0" smtClean="0">
                <a:solidFill>
                  <a:srgbClr val="002060"/>
                </a:solidFill>
              </a:rPr>
              <a:t> (</a:t>
            </a:r>
            <a:r>
              <a:rPr lang="ru-RU" sz="2400" dirty="0">
                <a:solidFill>
                  <a:srgbClr val="002060"/>
                </a:solidFill>
              </a:rPr>
              <a:t>для ребенка</a:t>
            </a:r>
            <a:r>
              <a:rPr lang="ru-RU" sz="2400" dirty="0" smtClean="0">
                <a:solidFill>
                  <a:srgbClr val="002060"/>
                </a:solidFill>
              </a:rPr>
              <a:t>): создание видео ролика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srgbClr val="002060"/>
                </a:solidFill>
              </a:rPr>
              <a:t>Дополнительные результаты (для ребенка</a:t>
            </a:r>
            <a:r>
              <a:rPr lang="ru-RU" sz="2400" dirty="0" smtClean="0">
                <a:solidFill>
                  <a:srgbClr val="002060"/>
                </a:solidFill>
              </a:rPr>
              <a:t>): выработка умения выступать на камеру и перед аудиторией (онлайн)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srgbClr val="002060"/>
                </a:solidFill>
              </a:rPr>
              <a:t>Цифровые инструменты и сервисы</a:t>
            </a:r>
            <a:r>
              <a:rPr lang="ru-RU" sz="2400" dirty="0" smtClean="0">
                <a:solidFill>
                  <a:srgbClr val="002060"/>
                </a:solidFill>
              </a:rPr>
              <a:t>: видео камера, компьютер, </a:t>
            </a:r>
            <a:r>
              <a:rPr lang="ru-RU" sz="2400" dirty="0" smtClean="0">
                <a:solidFill>
                  <a:srgbClr val="002060"/>
                </a:solidFill>
              </a:rPr>
              <a:t>колонки, программа для монтирования, обработки и конвертирования видеоматериалов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Время: время выступления одного участника не более </a:t>
            </a:r>
            <a:r>
              <a:rPr lang="ru-RU" sz="2400" dirty="0" smtClean="0">
                <a:solidFill>
                  <a:srgbClr val="002060"/>
                </a:solidFill>
              </a:rPr>
              <a:t>3 </a:t>
            </a:r>
            <a:r>
              <a:rPr lang="ru-RU" sz="2400" dirty="0" smtClean="0">
                <a:solidFill>
                  <a:srgbClr val="002060"/>
                </a:solidFill>
              </a:rPr>
              <a:t>минут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/>
              <a:t>Общая характеристика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1219200"/>
            <a:ext cx="484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Коротко, одно-два слова по каждому пункту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 Содержание проекта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Короткое описание 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Определение темы мероприятия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Постановка цели и задач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Составление сценария мероприятия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Проведение мероприятия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Рефлексия: </a:t>
            </a:r>
            <a:r>
              <a:rPr lang="ru-RU" b="1" dirty="0" smtClean="0">
                <a:solidFill>
                  <a:srgbClr val="FF0000"/>
                </a:solidFill>
              </a:rPr>
              <a:t>выпуск нового сюжета с обратной связью от мам. </a:t>
            </a:r>
            <a:endParaRPr lang="ru-R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/>
              <a:t>Участники</a:t>
            </a:r>
            <a:r>
              <a:rPr lang="ru-RU" sz="2800" b="1" dirty="0"/>
              <a:t> </a:t>
            </a:r>
            <a:r>
              <a:rPr lang="ru-RU" sz="2800" dirty="0"/>
              <a:t>онлайн мероприятия записывают короткие видео ролики с поздравлением мамам </a:t>
            </a:r>
            <a:r>
              <a:rPr lang="ru-RU" sz="2800" dirty="0" smtClean="0"/>
              <a:t>под девизом «СПАСИБО, МАМА», в котором благодарят маму за самые простые вещи!   Готовые </a:t>
            </a:r>
            <a:r>
              <a:rPr lang="ru-RU" sz="2800" dirty="0" smtClean="0"/>
              <a:t>выступления присылаются </a:t>
            </a:r>
            <a:r>
              <a:rPr lang="ru-RU" sz="2800" dirty="0" smtClean="0"/>
              <a:t>руководителю школьного телевидения </a:t>
            </a:r>
            <a:r>
              <a:rPr lang="ru-RU" sz="2800" dirty="0" smtClean="0"/>
              <a:t>, которая  </a:t>
            </a:r>
            <a:r>
              <a:rPr lang="ru-RU" sz="2800" dirty="0" smtClean="0"/>
              <a:t>составляет единое видео поздравление</a:t>
            </a:r>
          </a:p>
          <a:p>
            <a:r>
              <a:rPr lang="ru-RU" sz="2800" dirty="0" smtClean="0"/>
              <a:t>Рефлексия: </a:t>
            </a:r>
            <a:r>
              <a:rPr lang="ru-RU" sz="2800" dirty="0"/>
              <a:t>выпуск нового сюжета с обратной связью от мам. </a:t>
            </a:r>
            <a:r>
              <a:rPr lang="ru-RU" sz="2800" dirty="0" smtClean="0"/>
              <a:t>Мамы записывают видеообращение для своих детей. Видео выходит в следующем выпуске. 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/>
              <a:t> Описание механизма реализации  проектной деятельности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528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9A9F18D2BA0744EA2AE51B9A351697A" ma:contentTypeVersion="1" ma:contentTypeDescription="Создание документа." ma:contentTypeScope="" ma:versionID="7d667bb17e86ae82af99e8929550b1e4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89c68d654e90fa1b993e11bf55ada8be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791B71-1ED0-4701-B13F-25B2DEF63C48}"/>
</file>

<file path=customXml/itemProps2.xml><?xml version="1.0" encoding="utf-8"?>
<ds:datastoreItem xmlns:ds="http://schemas.openxmlformats.org/officeDocument/2006/customXml" ds:itemID="{0ED03314-9181-48D1-8584-7D19A80DF841}"/>
</file>

<file path=customXml/itemProps3.xml><?xml version="1.0" encoding="utf-8"?>
<ds:datastoreItem xmlns:ds="http://schemas.openxmlformats.org/officeDocument/2006/customXml" ds:itemID="{5A1E986F-63D9-47E3-8743-411675980CD8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336</TotalTime>
  <Words>193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Начальная</vt:lpstr>
      <vt:lpstr> Проект «Спасибо, мама!»  Телевыпуск канала «Первый Школьный»  на День Матери </vt:lpstr>
      <vt:lpstr> </vt:lpstr>
      <vt:lpstr> Содержание проекта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Социально-педагогическое сопровождение   и индивидуальная помощь обучающимся в работе социального педагога</dc:title>
  <dc:creator>Пользователь Windows</dc:creator>
  <cp:lastModifiedBy>Маргарита</cp:lastModifiedBy>
  <cp:revision>60</cp:revision>
  <dcterms:created xsi:type="dcterms:W3CDTF">2020-09-23T21:49:13Z</dcterms:created>
  <dcterms:modified xsi:type="dcterms:W3CDTF">2020-11-24T05:20:53Z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0x010100E9A9F18D2BA0744EA2AE51B9A351697A</vt:lpwstr>
  </property>
</Properties>
</file>