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sldIdLst>
    <p:sldId id="256" r:id="rId5"/>
    <p:sldId id="336" r:id="rId6"/>
    <p:sldId id="341" r:id="rId7"/>
    <p:sldId id="342" r:id="rId8"/>
    <p:sldId id="340" r:id="rId9"/>
    <p:sldId id="345" r:id="rId10"/>
    <p:sldId id="346" r:id="rId11"/>
    <p:sldId id="347" r:id="rId12"/>
    <p:sldId id="348" r:id="rId13"/>
    <p:sldId id="349" r:id="rId14"/>
    <p:sldId id="34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2363"/>
            <a:ext cx="7920880" cy="23876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Викторина         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3573016"/>
            <a:ext cx="7488832" cy="1224137"/>
          </a:xfrm>
        </p:spPr>
        <p:txBody>
          <a:bodyPr>
            <a:normAutofit/>
          </a:bodyPr>
          <a:lstStyle/>
          <a:p>
            <a:pPr lvl="0">
              <a:buClr>
                <a:srgbClr val="727CA3"/>
              </a:buClr>
            </a:pPr>
            <a:r>
              <a:rPr lang="ru-RU" sz="1600" dirty="0">
                <a:solidFill>
                  <a:prstClr val="black"/>
                </a:solidFill>
              </a:rPr>
              <a:t>Педагог дополнительного образования</a:t>
            </a:r>
          </a:p>
          <a:p>
            <a:pPr lvl="0">
              <a:buClr>
                <a:srgbClr val="727CA3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Цветкова Маргарита Евгеньевна , руководитель творческого объединения</a:t>
            </a:r>
          </a:p>
          <a:p>
            <a:pPr lvl="0">
              <a:buClr>
                <a:srgbClr val="727CA3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Телеканал «Первый Школьный» </a:t>
            </a:r>
          </a:p>
          <a:p>
            <a:pPr lvl="0">
              <a:buClr>
                <a:srgbClr val="727CA3"/>
              </a:buClr>
            </a:pPr>
            <a:endParaRPr lang="ru-RU" sz="1600" dirty="0">
              <a:solidFill>
                <a:prstClr val="black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34241" y="5013176"/>
            <a:ext cx="6130519" cy="6948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101498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«Островская СОШ»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Documents and Settings\Admin\Рабочий стол\логика\гл титу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15926" r="30869" b="10854"/>
          <a:stretch>
            <a:fillRect/>
          </a:stretch>
        </p:blipFill>
        <p:spPr bwMode="auto">
          <a:xfrm>
            <a:off x="288194" y="259854"/>
            <a:ext cx="4982182" cy="27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7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Финальный Блиц раунд. Участникам по картинкам необходимо составить фразеологизмы, пословицы и поговорки. Ответ также пишут в чате.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440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4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Педагог в режиме реального времени подсчитывает количество правильных  ответов каждого из участников. И объявляет победителя. Победитель получает диплом победителя и возможность сняться в сюжете канала «Первый Школьный». Все получают дипломы участников.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64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291264" cy="55362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Кто участвует в  игре?</a:t>
            </a:r>
          </a:p>
          <a:p>
            <a:pPr marL="0" indent="0">
              <a:buNone/>
            </a:pPr>
            <a:r>
              <a:rPr lang="ru-RU" sz="2400" dirty="0" smtClean="0"/>
              <a:t>В викторине принимают участие обучающиеся в возрасте от </a:t>
            </a:r>
            <a:r>
              <a:rPr lang="en-US" sz="2400" dirty="0" smtClean="0"/>
              <a:t>15</a:t>
            </a:r>
            <a:r>
              <a:rPr lang="ru-RU" sz="2400" dirty="0" smtClean="0"/>
              <a:t> </a:t>
            </a:r>
            <a:r>
              <a:rPr lang="ru-RU" sz="2400" dirty="0" smtClean="0"/>
              <a:t>до </a:t>
            </a:r>
            <a:r>
              <a:rPr lang="ru-RU" sz="2400" dirty="0" smtClean="0"/>
              <a:t>1</a:t>
            </a:r>
            <a:r>
              <a:rPr lang="en-US" sz="2400" dirty="0" smtClean="0"/>
              <a:t>6</a:t>
            </a:r>
            <a:r>
              <a:rPr lang="ru-RU" sz="2400" dirty="0" smtClean="0"/>
              <a:t> лет, старшие участники т/о «Телеканал «Первый Школьный»</a:t>
            </a:r>
            <a:endParaRPr lang="ru-RU" sz="2400" dirty="0"/>
          </a:p>
          <a:p>
            <a:r>
              <a:rPr lang="ru-RU" sz="2400" dirty="0" smtClean="0"/>
              <a:t>Игра проходит на платформе </a:t>
            </a:r>
            <a:r>
              <a:rPr lang="en-US" sz="2400" dirty="0" smtClean="0"/>
              <a:t>Microsoft Teams</a:t>
            </a:r>
            <a:r>
              <a:rPr lang="ru-RU" sz="2400" dirty="0" smtClean="0"/>
              <a:t>. </a:t>
            </a:r>
            <a:r>
              <a:rPr lang="ru-RU" sz="2400" dirty="0"/>
              <a:t> </a:t>
            </a:r>
            <a:r>
              <a:rPr lang="ru-RU" sz="2400" dirty="0" smtClean="0"/>
              <a:t>Игру проводят педагог, ребята в чате пишут свои ответы</a:t>
            </a:r>
            <a:endParaRPr lang="ru-RU" sz="2400" dirty="0" smtClean="0"/>
          </a:p>
          <a:p>
            <a:r>
              <a:rPr lang="ru-RU" sz="2400" dirty="0" smtClean="0"/>
              <a:t>Какой </a:t>
            </a:r>
            <a:r>
              <a:rPr lang="ru-RU" sz="2400" dirty="0" smtClean="0"/>
              <a:t>формат выбран для  игры?</a:t>
            </a:r>
          </a:p>
          <a:p>
            <a:pPr marL="0" indent="0">
              <a:buNone/>
            </a:pPr>
            <a:r>
              <a:rPr lang="ru-RU" sz="2400" dirty="0" smtClean="0"/>
              <a:t>Онлайн </a:t>
            </a:r>
            <a:r>
              <a:rPr lang="ru-RU" sz="2400" dirty="0" smtClean="0"/>
              <a:t> </a:t>
            </a:r>
            <a:r>
              <a:rPr lang="ru-RU" sz="2400" dirty="0" smtClean="0"/>
              <a:t>викторина</a:t>
            </a:r>
            <a:endParaRPr lang="ru-RU" sz="2400" dirty="0"/>
          </a:p>
          <a:p>
            <a:r>
              <a:rPr lang="ru-RU" sz="2400" dirty="0" smtClean="0"/>
              <a:t>Какая тема  игры</a:t>
            </a:r>
            <a:r>
              <a:rPr lang="ru-RU" sz="2400" dirty="0" smtClean="0"/>
              <a:t>? Игра строится по примеру телешоу «Где логика»  Вопросы на эрудицию. </a:t>
            </a:r>
            <a:endParaRPr lang="ru-RU" sz="2400" dirty="0" smtClean="0"/>
          </a:p>
          <a:p>
            <a:pPr lvl="0">
              <a:buClr>
                <a:srgbClr val="727CA3"/>
              </a:buClr>
            </a:pPr>
            <a:r>
              <a:rPr lang="ru-RU" sz="2400" dirty="0" smtClean="0"/>
              <a:t>Цифровые </a:t>
            </a:r>
            <a:r>
              <a:rPr lang="ru-RU" sz="2400" dirty="0"/>
              <a:t>инструменты и сервисы используемые для </a:t>
            </a:r>
            <a:r>
              <a:rPr lang="ru-RU" sz="2400" dirty="0" smtClean="0"/>
              <a:t>проведения игры</a:t>
            </a:r>
            <a:r>
              <a:rPr lang="en-US" sz="2400" dirty="0" smtClean="0"/>
              <a:t>:</a:t>
            </a:r>
            <a:r>
              <a:rPr lang="ru-RU" sz="2400" dirty="0" smtClean="0"/>
              <a:t> интернет платформа </a:t>
            </a:r>
            <a:r>
              <a:rPr lang="en-US" sz="2400" dirty="0">
                <a:solidFill>
                  <a:prstClr val="black"/>
                </a:solidFill>
              </a:rPr>
              <a:t>Microsoft Teams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r>
              <a:rPr lang="ru-RU" sz="2400" dirty="0" smtClean="0">
                <a:solidFill>
                  <a:prstClr val="black"/>
                </a:solidFill>
              </a:rPr>
              <a:t> Итоги выводятся в общей группе в ВК. </a:t>
            </a:r>
          </a:p>
          <a:p>
            <a:pPr lvl="0">
              <a:buClr>
                <a:srgbClr val="727CA3"/>
              </a:buClr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4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нужно подготовить педагогу к  игре?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727CA3"/>
              </a:buClr>
            </a:pPr>
            <a:r>
              <a:rPr lang="ru-RU" dirty="0">
                <a:solidFill>
                  <a:prstClr val="black"/>
                </a:solidFill>
              </a:rPr>
              <a:t>1. Подобрать вопросы подходящие по теме</a:t>
            </a:r>
          </a:p>
          <a:p>
            <a:pPr lvl="0">
              <a:buClr>
                <a:srgbClr val="727CA3"/>
              </a:buClr>
            </a:pPr>
            <a:r>
              <a:rPr lang="ru-RU" dirty="0">
                <a:solidFill>
                  <a:prstClr val="black"/>
                </a:solidFill>
              </a:rPr>
              <a:t>2. Н</a:t>
            </a:r>
            <a:r>
              <a:rPr lang="ru-RU" dirty="0" smtClean="0">
                <a:solidFill>
                  <a:prstClr val="black"/>
                </a:solidFill>
              </a:rPr>
              <a:t>азначить </a:t>
            </a:r>
            <a:r>
              <a:rPr lang="ru-RU" dirty="0">
                <a:solidFill>
                  <a:prstClr val="black"/>
                </a:solidFill>
              </a:rPr>
              <a:t>дату и время проведения </a:t>
            </a:r>
            <a:r>
              <a:rPr lang="ru-RU" dirty="0" smtClean="0">
                <a:solidFill>
                  <a:prstClr val="black"/>
                </a:solidFill>
              </a:rPr>
              <a:t>викторины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727CA3"/>
              </a:buClr>
            </a:pPr>
            <a:r>
              <a:rPr lang="ru-RU" dirty="0">
                <a:solidFill>
                  <a:prstClr val="black"/>
                </a:solidFill>
              </a:rPr>
              <a:t>3</a:t>
            </a:r>
            <a:r>
              <a:rPr lang="ru-RU" dirty="0" smtClean="0">
                <a:solidFill>
                  <a:prstClr val="black"/>
                </a:solidFill>
              </a:rPr>
              <a:t>. Выложить </a:t>
            </a:r>
            <a:r>
              <a:rPr lang="ru-RU" dirty="0">
                <a:solidFill>
                  <a:prstClr val="black"/>
                </a:solidFill>
              </a:rPr>
              <a:t>ссылку </a:t>
            </a:r>
            <a:r>
              <a:rPr lang="ru-RU" dirty="0" smtClean="0">
                <a:solidFill>
                  <a:prstClr val="black"/>
                </a:solidFill>
              </a:rPr>
              <a:t>обучающимся на викторину.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727CA3"/>
              </a:buClr>
            </a:pPr>
            <a:r>
              <a:rPr lang="ru-RU" dirty="0">
                <a:solidFill>
                  <a:prstClr val="black"/>
                </a:solidFill>
              </a:rPr>
              <a:t>4. </a:t>
            </a:r>
            <a:r>
              <a:rPr lang="ru-RU" dirty="0" smtClean="0">
                <a:solidFill>
                  <a:prstClr val="black"/>
                </a:solidFill>
              </a:rPr>
              <a:t> Обсудить  </a:t>
            </a:r>
            <a:r>
              <a:rPr lang="ru-RU" dirty="0">
                <a:solidFill>
                  <a:prstClr val="black"/>
                </a:solidFill>
              </a:rPr>
              <a:t>с обучающимися правила </a:t>
            </a:r>
            <a:r>
              <a:rPr lang="ru-RU" dirty="0" smtClean="0">
                <a:solidFill>
                  <a:prstClr val="black"/>
                </a:solidFill>
              </a:rPr>
              <a:t>викторины.</a:t>
            </a:r>
          </a:p>
          <a:p>
            <a:pPr lvl="0">
              <a:buClr>
                <a:srgbClr val="727CA3"/>
              </a:buClr>
            </a:pPr>
            <a:r>
              <a:rPr lang="ru-RU" dirty="0" smtClean="0">
                <a:solidFill>
                  <a:prstClr val="black"/>
                </a:solidFill>
              </a:rPr>
              <a:t>5. </a:t>
            </a:r>
            <a:r>
              <a:rPr lang="ru-RU" dirty="0">
                <a:solidFill>
                  <a:prstClr val="black"/>
                </a:solidFill>
              </a:rPr>
              <a:t>Подготовить дипломы победителям</a:t>
            </a:r>
          </a:p>
          <a:p>
            <a:pPr lvl="0">
              <a:buClr>
                <a:srgbClr val="727CA3"/>
              </a:buClr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Clr>
                <a:srgbClr val="727CA3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2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готовятся дети к  игре?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727CA3"/>
              </a:buClr>
            </a:pPr>
            <a:r>
              <a:rPr lang="ru-RU" dirty="0" smtClean="0">
                <a:solidFill>
                  <a:prstClr val="black"/>
                </a:solidFill>
              </a:rPr>
              <a:t> Знакомятся с интернет платформой </a:t>
            </a:r>
            <a:r>
              <a:rPr lang="en-US" sz="2400" dirty="0">
                <a:solidFill>
                  <a:prstClr val="black"/>
                </a:solidFill>
              </a:rPr>
              <a:t>Microsoft Teams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>
              <a:buClr>
                <a:srgbClr val="727CA3"/>
              </a:buClr>
            </a:pPr>
            <a:r>
              <a:rPr lang="ru-RU" sz="2400" dirty="0" smtClean="0">
                <a:solidFill>
                  <a:prstClr val="black"/>
                </a:solidFill>
              </a:rPr>
              <a:t>В назначенное время выходят на пробное подключение. 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727CA3"/>
              </a:buClr>
            </a:pP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dirty="0">
                <a:solidFill>
                  <a:prstClr val="black"/>
                </a:solidFill>
              </a:rPr>
              <a:t>Войти во время в назначенную дату и время в </a:t>
            </a:r>
            <a:r>
              <a:rPr lang="en-US" sz="2400" dirty="0">
                <a:solidFill>
                  <a:prstClr val="black"/>
                </a:solidFill>
              </a:rPr>
              <a:t>Microsoft </a:t>
            </a:r>
            <a:r>
              <a:rPr lang="en-US" sz="2400" dirty="0" smtClean="0">
                <a:solidFill>
                  <a:prstClr val="black"/>
                </a:solidFill>
              </a:rPr>
              <a:t>Teams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ru-RU" dirty="0">
                <a:solidFill>
                  <a:prstClr val="black"/>
                </a:solidFill>
              </a:rPr>
              <a:t>по </a:t>
            </a:r>
            <a:r>
              <a:rPr lang="ru-RU" dirty="0" smtClean="0">
                <a:solidFill>
                  <a:prstClr val="black"/>
                </a:solidFill>
              </a:rPr>
              <a:t>ссылке </a:t>
            </a:r>
            <a:r>
              <a:rPr lang="ru-RU" dirty="0" smtClean="0">
                <a:solidFill>
                  <a:prstClr val="black"/>
                </a:solidFill>
              </a:rPr>
              <a:t> и пройти  </a:t>
            </a:r>
            <a:r>
              <a:rPr lang="ru-RU" dirty="0" smtClean="0">
                <a:solidFill>
                  <a:prstClr val="black"/>
                </a:solidFill>
              </a:rPr>
              <a:t>викторину.</a:t>
            </a:r>
          </a:p>
          <a:p>
            <a:pPr lvl="0">
              <a:buClr>
                <a:srgbClr val="727CA3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9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727CA3"/>
              </a:buClr>
            </a:pPr>
            <a:r>
              <a:rPr lang="ru-RU" dirty="0" smtClean="0"/>
              <a:t> </a:t>
            </a:r>
            <a:r>
              <a:rPr lang="ru-RU" dirty="0">
                <a:solidFill>
                  <a:prstClr val="black"/>
                </a:solidFill>
              </a:rPr>
              <a:t>1. Обучающимся необходимо </a:t>
            </a:r>
            <a:r>
              <a:rPr lang="ru-RU" dirty="0" smtClean="0">
                <a:solidFill>
                  <a:prstClr val="black"/>
                </a:solidFill>
              </a:rPr>
              <a:t>отвечать  </a:t>
            </a:r>
            <a:r>
              <a:rPr lang="ru-RU" dirty="0">
                <a:solidFill>
                  <a:prstClr val="black"/>
                </a:solidFill>
              </a:rPr>
              <a:t>на </a:t>
            </a:r>
            <a:r>
              <a:rPr lang="ru-RU" dirty="0" smtClean="0">
                <a:solidFill>
                  <a:prstClr val="black"/>
                </a:solidFill>
              </a:rPr>
              <a:t>вопросы 6 раундов. В каждом раунде до 5 вопросов. </a:t>
            </a:r>
          </a:p>
          <a:p>
            <a:pPr lvl="0">
              <a:buClr>
                <a:srgbClr val="727CA3"/>
              </a:buClr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Первый раунд « Что общего» . Предлагается 4 картинки, нужно написать в чате одним словом, что их объединяет. </a:t>
            </a:r>
          </a:p>
          <a:p>
            <a:pPr lvl="0">
              <a:buClr>
                <a:srgbClr val="727CA3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727CA3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3168352" cy="298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19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Второй раунд «Что лишнее». Нужно написать в чате, какая из предложенных картинок лишняя, и обязательно объяснить ответ. </a:t>
            </a:r>
            <a:endParaRPr lang="ru-RU" dirty="0"/>
          </a:p>
        </p:txBody>
      </p:sp>
      <p:pic>
        <p:nvPicPr>
          <p:cNvPr id="4" name="Picture 2" descr="D:\Тимур\Клуб Старшеклассник\Где логика\Screenshot_2016-04-05-19-36-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888432" cy="393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61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Третий раунд. «Скажи одним словом». Участники видят на экране картинки и отвечают в чате как увиденное можно назвать одним словом. </a:t>
            </a:r>
          </a:p>
          <a:p>
            <a:endParaRPr lang="ru-RU" dirty="0"/>
          </a:p>
        </p:txBody>
      </p:sp>
      <p:pic>
        <p:nvPicPr>
          <p:cNvPr id="4" name="Picture 2" descr="D:\Тимур\Клуб Старшеклассник\Где логика\Screenshot_2016-03-23-07-47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28" y="2852936"/>
            <a:ext cx="3527995" cy="35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4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Четвертый раунд «Формула всего». Участники видят на экране  несколько картинок, необходимо угадать, название нового предмета, который бы теоретически мог получится из данных составляющих.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24" y="3338589"/>
            <a:ext cx="2987824" cy="29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38589"/>
            <a:ext cx="2664296" cy="30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3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Пятый раунд. «Угадай песню». Участникам необходимо по картинкам составить строчку из песни, и написать ее в общем чате.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621144"/>
            <a:ext cx="3456384" cy="34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81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9A9F18D2BA0744EA2AE51B9A351697A" ma:contentTypeVersion="1" ma:contentTypeDescription="Создание документа." ma:contentTypeScope="" ma:versionID="7d667bb17e86ae82af99e8929550b1e4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89c68d654e90fa1b993e11bf55ada8be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A41AD8-931C-4382-A14A-D24792E50A4A}"/>
</file>

<file path=customXml/itemProps2.xml><?xml version="1.0" encoding="utf-8"?>
<ds:datastoreItem xmlns:ds="http://schemas.openxmlformats.org/officeDocument/2006/customXml" ds:itemID="{0ED03314-9181-48D1-8584-7D19A80DF841}"/>
</file>

<file path=customXml/itemProps3.xml><?xml version="1.0" encoding="utf-8"?>
<ds:datastoreItem xmlns:ds="http://schemas.openxmlformats.org/officeDocument/2006/customXml" ds:itemID="{8BA5113A-BD57-4386-8541-3457F73444C3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430</TotalTime>
  <Words>389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Викторина          </vt:lpstr>
      <vt:lpstr> </vt:lpstr>
      <vt:lpstr>Что нужно подготовить педагогу к  игре?</vt:lpstr>
      <vt:lpstr>Как готовятся дети к  игре?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Социально-педагогическое сопровождение   и индивидуальная помощь обучающимся в работе социального педагога</dc:title>
  <dc:creator>Пользователь Windows</dc:creator>
  <cp:lastModifiedBy>Маргарита</cp:lastModifiedBy>
  <cp:revision>69</cp:revision>
  <dcterms:created xsi:type="dcterms:W3CDTF">2020-09-23T21:49:13Z</dcterms:created>
  <dcterms:modified xsi:type="dcterms:W3CDTF">2020-11-24T06:05:33Z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0x010100E9A9F18D2BA0744EA2AE51B9A351697A</vt:lpwstr>
  </property>
</Properties>
</file>