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85E4-4D27-4496-B796-979C47514D2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D8AA-957E-4AF7-AAFB-D61D8C9604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85E4-4D27-4496-B796-979C47514D2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D8AA-957E-4AF7-AAFB-D61D8C9604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85E4-4D27-4496-B796-979C47514D2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D8AA-957E-4AF7-AAFB-D61D8C9604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85E4-4D27-4496-B796-979C47514D2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D8AA-957E-4AF7-AAFB-D61D8C9604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85E4-4D27-4496-B796-979C47514D2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D8AA-957E-4AF7-AAFB-D61D8C9604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85E4-4D27-4496-B796-979C47514D2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D8AA-957E-4AF7-AAFB-D61D8C9604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85E4-4D27-4496-B796-979C47514D2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D8AA-957E-4AF7-AAFB-D61D8C9604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85E4-4D27-4496-B796-979C47514D2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D8AA-957E-4AF7-AAFB-D61D8C9604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85E4-4D27-4496-B796-979C47514D2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D8AA-957E-4AF7-AAFB-D61D8C9604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85E4-4D27-4496-B796-979C47514D2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D8AA-957E-4AF7-AAFB-D61D8C9604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85E4-4D27-4496-B796-979C47514D2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D8AA-957E-4AF7-AAFB-D61D8C9604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F85E4-4D27-4496-B796-979C47514D2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DD8AA-957E-4AF7-AAFB-D61D8C9604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204864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 Роботы: от игрушки до действующей модели авто </a:t>
            </a:r>
            <a:br>
              <a:rPr lang="ru-RU" b="1" dirty="0" smtClean="0"/>
            </a:br>
            <a:r>
              <a:rPr lang="ru-RU" b="1" dirty="0" smtClean="0"/>
              <a:t>- исследовательская машина «</a:t>
            </a:r>
            <a:r>
              <a:rPr lang="en-US" b="1" dirty="0" smtClean="0"/>
              <a:t>Baggy Trek</a:t>
            </a:r>
            <a:r>
              <a:rPr lang="ru-RU" b="1" dirty="0" smtClean="0"/>
              <a:t>» 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365104"/>
            <a:ext cx="7772400" cy="914400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Проект разработал: Дружков Никита, 12 лет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Руководитель: Пухова Наталья Валерьевна,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педагог дополнительного образования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d-robot-belyy-f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40768"/>
            <a:ext cx="8686800" cy="488632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Спасибо </a:t>
            </a:r>
          </a:p>
          <a:p>
            <a:pPr algn="ctr">
              <a:buNone/>
            </a:pPr>
            <a:r>
              <a:rPr lang="ru-RU" sz="5400" dirty="0" smtClean="0"/>
              <a:t>за внимание!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lider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65620" y="0"/>
            <a:ext cx="903193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186808" cy="4525963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b="1" dirty="0" smtClean="0"/>
              <a:t>В </a:t>
            </a:r>
            <a:r>
              <a:rPr lang="ru-RU" b="1" dirty="0"/>
              <a:t>мире сформировалась </a:t>
            </a:r>
            <a:r>
              <a:rPr lang="ru-RU" b="1" dirty="0" smtClean="0"/>
              <a:t>острая потребность </a:t>
            </a:r>
            <a:r>
              <a:rPr lang="ru-RU" b="1" dirty="0"/>
              <a:t>в использовании автоматизированных устройств, таким образом, нашей стране необходимы знающие специалисты в области инженерии, кибернетических технологий, космических исследований. Современный человек неощутимо для себя погрузился в автоматизированный комфортный мир.</a:t>
            </a:r>
          </a:p>
        </p:txBody>
      </p:sp>
      <p:pic>
        <p:nvPicPr>
          <p:cNvPr id="6" name="Рисунок 5" descr="Умный-дом-на-CES-2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16833"/>
            <a:ext cx="4501700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lider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9104" y="3717032"/>
            <a:ext cx="8064896" cy="294178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dirty="0" smtClean="0"/>
              <a:t>	</a:t>
            </a:r>
          </a:p>
          <a:p>
            <a:pPr algn="just">
              <a:buNone/>
            </a:pPr>
            <a:endParaRPr lang="ru-RU" sz="2200" dirty="0"/>
          </a:p>
          <a:p>
            <a:pPr algn="just">
              <a:buNone/>
            </a:pPr>
            <a:r>
              <a:rPr lang="ru-RU" sz="2200" dirty="0" smtClean="0"/>
              <a:t>	</a:t>
            </a:r>
            <a:r>
              <a:rPr lang="ru-RU" sz="2200" b="1" dirty="0" smtClean="0"/>
              <a:t>Вентиляционные </a:t>
            </a:r>
            <a:r>
              <a:rPr lang="ru-RU" sz="2200" b="1" dirty="0"/>
              <a:t>каналы пирамид слишком узки для человека, но они могут вести в еще не открытые ходы и камеры. Поэтому гробницу Хеопса трижды исследовали роботы.</a:t>
            </a:r>
          </a:p>
        </p:txBody>
      </p:sp>
      <p:pic>
        <p:nvPicPr>
          <p:cNvPr id="6" name="Рисунок 5" descr="khu-thu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60648"/>
            <a:ext cx="7704856" cy="3901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lider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-180528" y="-315416"/>
            <a:ext cx="9577064" cy="874394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6056" y="980728"/>
            <a:ext cx="4067944" cy="4525963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i="1" u="sng" dirty="0" smtClean="0"/>
              <a:t>«</a:t>
            </a:r>
            <a:r>
              <a:rPr lang="ru-RU" b="1" i="1" u="sng" dirty="0"/>
              <a:t>Тяжелый исследовательский </a:t>
            </a:r>
            <a:r>
              <a:rPr lang="en-US" b="1" i="1" u="sng" dirty="0"/>
              <a:t>Baggy </a:t>
            </a:r>
            <a:r>
              <a:rPr lang="en-US" b="1" i="1" u="sng" dirty="0" smtClean="0"/>
              <a:t>TREK</a:t>
            </a:r>
            <a:r>
              <a:rPr lang="ru-RU" b="1" i="1" u="sng" dirty="0" smtClean="0"/>
              <a:t> должен соответствовать определенным </a:t>
            </a:r>
            <a:r>
              <a:rPr lang="ru-RU" b="1" i="1" u="sng" dirty="0"/>
              <a:t>требованиям:</a:t>
            </a:r>
          </a:p>
          <a:p>
            <a:pPr lvl="0" algn="just"/>
            <a:r>
              <a:rPr lang="ru-RU" b="1" dirty="0"/>
              <a:t>работать в сложных условиях окружающей среды;</a:t>
            </a:r>
          </a:p>
          <a:p>
            <a:pPr lvl="0" algn="just"/>
            <a:r>
              <a:rPr lang="ru-RU" b="1" dirty="0"/>
              <a:t>потреблять мало энергии и, иметь долгий срок службы;</a:t>
            </a:r>
          </a:p>
          <a:p>
            <a:pPr lvl="0" algn="just"/>
            <a:r>
              <a:rPr lang="ru-RU" b="1" dirty="0"/>
              <a:t>работать в автоматическом режиме;</a:t>
            </a:r>
          </a:p>
          <a:p>
            <a:pPr lvl="0" algn="just"/>
            <a:r>
              <a:rPr lang="ru-RU" b="1" dirty="0"/>
              <a:t>обладать чрезвычайной надежностью.</a:t>
            </a:r>
          </a:p>
          <a:p>
            <a:endParaRPr lang="ru-RU" dirty="0"/>
          </a:p>
        </p:txBody>
      </p:sp>
      <p:pic>
        <p:nvPicPr>
          <p:cNvPr id="6" name="Рисунок 5" descr="ДружковН12л.ОстровскаяСО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5256584" cy="5085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lider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6693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75656" y="1484784"/>
            <a:ext cx="7272808" cy="464137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b="1" i="1" u="sng" dirty="0"/>
              <a:t>Цель проекта: </a:t>
            </a:r>
            <a:r>
              <a:rPr lang="ru-RU" sz="2200" b="1" dirty="0"/>
              <a:t>создание робота, моделирующего исследовательскую машину.</a:t>
            </a:r>
          </a:p>
          <a:p>
            <a:pPr algn="just">
              <a:buNone/>
            </a:pPr>
            <a:r>
              <a:rPr lang="ru-RU" sz="2200" b="1" i="1" u="sng" dirty="0"/>
              <a:t>Задачи проекта:</a:t>
            </a:r>
          </a:p>
          <a:p>
            <a:pPr lvl="0" algn="just"/>
            <a:r>
              <a:rPr lang="ru-RU" sz="2200" b="1" dirty="0"/>
              <a:t>Создать конструкцию робота, моделирующего исследовательскую машину.</a:t>
            </a:r>
          </a:p>
          <a:p>
            <a:pPr lvl="0" algn="just"/>
            <a:r>
              <a:rPr lang="ru-RU" sz="2200" b="1" dirty="0"/>
              <a:t>Определить дополнительные возможности созданной конструкции.</a:t>
            </a:r>
          </a:p>
          <a:p>
            <a:pPr lvl="0" algn="just"/>
            <a:r>
              <a:rPr lang="ru-RU" sz="2200" b="1" dirty="0"/>
              <a:t>Повысить собственную компетентность в области конструирования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lider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91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Знакомство с возможностями базового комплекта </a:t>
            </a:r>
            <a:r>
              <a:rPr lang="ru-RU" b="1" dirty="0" err="1"/>
              <a:t>коструктора</a:t>
            </a:r>
            <a:r>
              <a:rPr lang="ru-RU" b="1" dirty="0"/>
              <a:t> </a:t>
            </a:r>
            <a:r>
              <a:rPr lang="en-US" b="1" dirty="0"/>
              <a:t>VEX IQ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C:\Users\User\Downloads\228-3600-competition-add-on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7992888" cy="45105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Модель «</a:t>
            </a:r>
            <a:r>
              <a:rPr lang="en-US" i="1" dirty="0"/>
              <a:t>Baggy TREK</a:t>
            </a:r>
            <a:r>
              <a:rPr lang="ru-RU" i="1" dirty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:\Users\User\AppData\Local\Microsoft\Windows\INetCache\Content.Word\ДружковН12л.ОстровскаяСОШ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2816"/>
            <a:ext cx="5112568" cy="4464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EhKuyFaL_n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3744416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IMG_20191108_0941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332656"/>
            <a:ext cx="4536504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rcl-VeSsfk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068960"/>
            <a:ext cx="5220324" cy="3478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XusFUEimBL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356992"/>
            <a:ext cx="2859782" cy="3332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lider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-252536" y="0"/>
            <a:ext cx="9577064" cy="790047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624" y="1600200"/>
            <a:ext cx="7488832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/>
              <a:t>В моей работе, я хотел показать, что изготовление робота очень интересный, увлекательный и познавательный процесс. Над созданием роботов трудятся настоящие ученые и инженеры, но каждый школьник может придумать своего робота. Нужно поставить перед собой задачу и, если приложить некоторые усилия, все получится. Мой робот помогает человеку открывать тайны планеты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427B2FD1CA30E45B5D8E1FA004490AC" ma:contentTypeVersion="1" ma:contentTypeDescription="Создание документа." ma:contentTypeScope="" ma:versionID="ec0d5a3b316c991e07c2cca5fc324e09">
  <xsd:schema xmlns:xsd="http://www.w3.org/2001/XMLSchema" xmlns:xs="http://www.w3.org/2001/XMLSchema" xmlns:p="http://schemas.microsoft.com/office/2006/metadata/properties" xmlns:ns2="ad84efdd-f02b-4d55-b97e-6080985796e9" targetNamespace="http://schemas.microsoft.com/office/2006/metadata/properties" ma:root="true" ma:fieldsID="cac9468c6f12a84aaa5291ad2926f63f" ns2:_="">
    <xsd:import namespace="ad84efdd-f02b-4d55-b97e-6080985796e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4efdd-f02b-4d55-b97e-6080985796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F1F9BC-8C49-49DC-AB5B-051DCAB883CC}"/>
</file>

<file path=customXml/itemProps2.xml><?xml version="1.0" encoding="utf-8"?>
<ds:datastoreItem xmlns:ds="http://schemas.openxmlformats.org/officeDocument/2006/customXml" ds:itemID="{68FC840D-7091-4277-BAEA-1CE48B94F73B}"/>
</file>

<file path=customXml/itemProps3.xml><?xml version="1.0" encoding="utf-8"?>
<ds:datastoreItem xmlns:ds="http://schemas.openxmlformats.org/officeDocument/2006/customXml" ds:itemID="{5EE73D53-00D3-4A10-9FD1-89DCEC322C8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171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 Роботы: от игрушки до действующей модели авто  - исследовательская машина «Baggy Trek»  </vt:lpstr>
      <vt:lpstr>Слайд 2</vt:lpstr>
      <vt:lpstr>Слайд 3</vt:lpstr>
      <vt:lpstr>Слайд 4</vt:lpstr>
      <vt:lpstr>Слайд 5</vt:lpstr>
      <vt:lpstr>Знакомство с возможностями базового комплекта коструктора VEX IQ  </vt:lpstr>
      <vt:lpstr>Модель «Baggy TREK»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Роботы: от игрушки до действующей модели авто  - исследовательская машина «Baggy Trek»</dc:title>
  <dc:creator>User</dc:creator>
  <cp:lastModifiedBy>User</cp:lastModifiedBy>
  <cp:revision>6</cp:revision>
  <dcterms:created xsi:type="dcterms:W3CDTF">2020-03-26T12:18:26Z</dcterms:created>
  <dcterms:modified xsi:type="dcterms:W3CDTF">2020-03-26T13:07:28Z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0x0101001427B2FD1CA30E45B5D8E1FA004490AC</vt:lpwstr>
  </property>
</Properties>
</file>