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2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11D01-D9C9-41E5-9708-20D6330A97F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53A49-A046-4029-975E-62C8E280D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162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11D01-D9C9-41E5-9708-20D6330A97F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53A49-A046-4029-975E-62C8E280D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30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11D01-D9C9-41E5-9708-20D6330A97F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53A49-A046-4029-975E-62C8E280D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376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11D01-D9C9-41E5-9708-20D6330A97F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53A49-A046-4029-975E-62C8E280D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104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11D01-D9C9-41E5-9708-20D6330A97F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53A49-A046-4029-975E-62C8E280D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330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11D01-D9C9-41E5-9708-20D6330A97F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53A49-A046-4029-975E-62C8E280D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87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11D01-D9C9-41E5-9708-20D6330A97F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53A49-A046-4029-975E-62C8E280D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113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11D01-D9C9-41E5-9708-20D6330A97F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53A49-A046-4029-975E-62C8E280D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043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11D01-D9C9-41E5-9708-20D6330A97F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53A49-A046-4029-975E-62C8E280D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940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11D01-D9C9-41E5-9708-20D6330A97F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53A49-A046-4029-975E-62C8E280D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967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11D01-D9C9-41E5-9708-20D6330A97F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53A49-A046-4029-975E-62C8E280D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89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11D01-D9C9-41E5-9708-20D6330A97F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3A49-A046-4029-975E-62C8E280D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765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kartinkinaden.ru/uploads/posts/2021-01/1611239100_4-p-shkolnii-fon-dlya-kruzhki-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" t="7570" r="-937" b="7405"/>
          <a:stretch/>
        </p:blipFill>
        <p:spPr bwMode="auto">
          <a:xfrm>
            <a:off x="-12700" y="-50801"/>
            <a:ext cx="12319000" cy="690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0200" y="546099"/>
            <a:ext cx="9144000" cy="23876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glow rad="444500">
                    <a:schemeClr val="tx1">
                      <a:alpha val="18000"/>
                    </a:schemeClr>
                  </a:glow>
                </a:effectLst>
                <a:latin typeface="Bahnschrift" panose="020B0502040204020203" pitchFamily="34" charset="0"/>
              </a:rPr>
              <a:t>ШМО коррекционных классов</a:t>
            </a:r>
            <a:endParaRPr lang="ru-RU" dirty="0">
              <a:solidFill>
                <a:schemeClr val="bg1"/>
              </a:solidFill>
              <a:effectLst>
                <a:glow rad="444500">
                  <a:schemeClr val="tx1">
                    <a:alpha val="18000"/>
                  </a:schemeClr>
                </a:glow>
              </a:effectLst>
              <a:latin typeface="Bahnschrift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69310" y="4648200"/>
            <a:ext cx="1205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Bahnschrift" panose="020B0502040204020203" pitchFamily="34" charset="0"/>
              </a:rPr>
              <a:t>2021 г.</a:t>
            </a:r>
            <a:endParaRPr lang="ru-RU" sz="28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6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67" b="23204"/>
          <a:stretch/>
        </p:blipFill>
        <p:spPr>
          <a:xfrm>
            <a:off x="1386272" y="2203506"/>
            <a:ext cx="9217987" cy="41115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61983" y="404162"/>
            <a:ext cx="5466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Bahnschrift" panose="020B0502040204020203" pitchFamily="34" charset="0"/>
              </a:rPr>
              <a:t>Заседания ШМО</a:t>
            </a:r>
            <a:endParaRPr lang="ru-RU" sz="5400" dirty="0">
              <a:latin typeface="Bahnschrif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82" b="17821"/>
          <a:stretch/>
        </p:blipFill>
        <p:spPr>
          <a:xfrm>
            <a:off x="1386272" y="2203506"/>
            <a:ext cx="9217987" cy="41115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35" b="16335"/>
          <a:stretch/>
        </p:blipFill>
        <p:spPr>
          <a:xfrm>
            <a:off x="1386271" y="2203506"/>
            <a:ext cx="9217987" cy="411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56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87583" y="404162"/>
            <a:ext cx="46153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Bahnschrift" panose="020B0502040204020203" pitchFamily="34" charset="0"/>
              </a:rPr>
              <a:t>День учителя</a:t>
            </a:r>
            <a:endParaRPr lang="ru-RU" sz="5400" dirty="0">
              <a:latin typeface="Bahnschrif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2" b="12407"/>
          <a:stretch/>
        </p:blipFill>
        <p:spPr>
          <a:xfrm>
            <a:off x="2160658" y="1517992"/>
            <a:ext cx="7669215" cy="432376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82022" y="6032259"/>
            <a:ext cx="54264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Акция «Вам частичка радости»</a:t>
            </a:r>
            <a:endParaRPr lang="ru-RU" sz="2800" dirty="0">
              <a:latin typeface="Bahnschrift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641" y="1392785"/>
            <a:ext cx="3421559" cy="45741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887" y="1392785"/>
            <a:ext cx="3421559" cy="457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59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3500" y="404162"/>
            <a:ext cx="68435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Bahnschrift" panose="020B0502040204020203" pitchFamily="34" charset="0"/>
              </a:rPr>
              <a:t>Участие в конкурсах</a:t>
            </a:r>
            <a:endParaRPr lang="ru-RU" sz="5400" dirty="0">
              <a:latin typeface="Bahnschrif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9" b="12639"/>
          <a:stretch/>
        </p:blipFill>
        <p:spPr>
          <a:xfrm>
            <a:off x="1893742" y="1498600"/>
            <a:ext cx="8151863" cy="45563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31"/>
          <a:stretch/>
        </p:blipFill>
        <p:spPr>
          <a:xfrm>
            <a:off x="1893741" y="1652118"/>
            <a:ext cx="8151863" cy="42055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048" y="1327492"/>
            <a:ext cx="3695247" cy="494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42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8000">
        <p:fade/>
      </p:transition>
    </mc:Choice>
    <mc:Fallback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7344" y="404162"/>
            <a:ext cx="82958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Bahnschrift" panose="020B0502040204020203" pitchFamily="34" charset="0"/>
              </a:rPr>
              <a:t>Проектная деятельность</a:t>
            </a:r>
            <a:endParaRPr lang="ru-RU" sz="5400" dirty="0">
              <a:latin typeface="Bahnschrif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06" r="16574"/>
          <a:stretch/>
        </p:blipFill>
        <p:spPr>
          <a:xfrm>
            <a:off x="2170897" y="1596044"/>
            <a:ext cx="7648753" cy="48961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8" r="9230" b="4242"/>
          <a:stretch/>
        </p:blipFill>
        <p:spPr>
          <a:xfrm>
            <a:off x="2046727" y="1472584"/>
            <a:ext cx="7897091" cy="514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90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798" y="1649505"/>
            <a:ext cx="6327894" cy="47333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535" y="1649504"/>
            <a:ext cx="6327894" cy="47333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004" y="1649505"/>
            <a:ext cx="3540633" cy="47333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31"/>
          <a:stretch/>
        </p:blipFill>
        <p:spPr>
          <a:xfrm>
            <a:off x="5843482" y="1649505"/>
            <a:ext cx="4044589" cy="47349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60292" y="404162"/>
            <a:ext cx="38699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Bahnschrift" panose="020B0502040204020203" pitchFamily="34" charset="0"/>
              </a:rPr>
              <a:t>День науки</a:t>
            </a:r>
            <a:endParaRPr lang="ru-RU" sz="5400" dirty="0">
              <a:latin typeface="Bahnschrift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98319" y="2239820"/>
            <a:ext cx="4734913" cy="35511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64258" y="2239820"/>
            <a:ext cx="4734913" cy="355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88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30774" y="404162"/>
            <a:ext cx="29290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Bahnschrift" panose="020B0502040204020203" pitchFamily="34" charset="0"/>
              </a:rPr>
              <a:t>Зарница</a:t>
            </a:r>
            <a:endParaRPr lang="ru-RU" sz="5400" dirty="0">
              <a:latin typeface="Bahnschrif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9" b="25098"/>
          <a:stretch/>
        </p:blipFill>
        <p:spPr>
          <a:xfrm>
            <a:off x="2638556" y="1653689"/>
            <a:ext cx="6713444" cy="47740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4"/>
          <a:stretch/>
        </p:blipFill>
        <p:spPr>
          <a:xfrm>
            <a:off x="6116171" y="1649796"/>
            <a:ext cx="4715786" cy="47740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81" b="8587"/>
          <a:stretch/>
        </p:blipFill>
        <p:spPr>
          <a:xfrm>
            <a:off x="1327897" y="1649796"/>
            <a:ext cx="4373655" cy="477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191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090" y="815788"/>
            <a:ext cx="79079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Bahnschrift" panose="020B0502040204020203" pitchFamily="34" charset="0"/>
              </a:rPr>
              <a:t>С ОКОНЧАНИЕМ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21970" y="2635179"/>
            <a:ext cx="525015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>
                <a:latin typeface="Bahnschrift" panose="020B0502040204020203" pitchFamily="34" charset="0"/>
              </a:rPr>
              <a:t>УЧЕБНОГО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78181" y="4454570"/>
            <a:ext cx="30428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 smtClean="0">
                <a:latin typeface="Bahnschrift" panose="020B0502040204020203" pitchFamily="34" charset="0"/>
              </a:rPr>
              <a:t>ГОДА!</a:t>
            </a:r>
            <a:endParaRPr lang="ru-RU" sz="8000" dirty="0">
              <a:latin typeface="Bahnschrift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5252">
            <a:off x="8562525" y="529377"/>
            <a:ext cx="3194171" cy="30560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07" y="3561136"/>
            <a:ext cx="3090415" cy="303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729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29</Words>
  <Application>Microsoft Office PowerPoint</Application>
  <PresentationFormat>Широкоэкранный</PresentationFormat>
  <Paragraphs>12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Bahnschrift</vt:lpstr>
      <vt:lpstr>Calibri</vt:lpstr>
      <vt:lpstr>Calibri Light</vt:lpstr>
      <vt:lpstr>Times New Roman</vt:lpstr>
      <vt:lpstr>Тема Office</vt:lpstr>
      <vt:lpstr>ШМО коррекционных классов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ШМО коррекционных классов</dc:title>
  <dc:creator>Денис Смирнов</dc:creator>
  <cp:lastModifiedBy>Денис Смирнов</cp:lastModifiedBy>
  <cp:revision>12</cp:revision>
  <dcterms:created xsi:type="dcterms:W3CDTF">2021-05-23T17:52:15Z</dcterms:created>
  <dcterms:modified xsi:type="dcterms:W3CDTF">2021-05-23T19:47:17Z</dcterms:modified>
</cp:coreProperties>
</file>