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80" r:id="rId5"/>
    <p:sldId id="260" r:id="rId6"/>
    <p:sldId id="261" r:id="rId7"/>
    <p:sldId id="264" r:id="rId8"/>
    <p:sldId id="282" r:id="rId9"/>
    <p:sldId id="258" r:id="rId10"/>
    <p:sldId id="259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3" r:id="rId25"/>
    <p:sldId id="284" r:id="rId26"/>
    <p:sldId id="268" r:id="rId27"/>
    <p:sldId id="25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14435-11_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0241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?id=9054788e1776002c68db48a69ef4697a-l&amp;n=13"/>
          <p:cNvPicPr>
            <a:picLocks noChangeAspect="1" noChangeArrowheads="1"/>
          </p:cNvPicPr>
          <p:nvPr/>
        </p:nvPicPr>
        <p:blipFill>
          <a:blip r:embed="rId2"/>
          <a:srcRect t="42208" b="21266"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?id=ddbfe78c9649d83b8d4723bb3f25fbd8-l&amp;n=1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60294" b="21323"/>
          <a:stretch>
            <a:fillRect/>
          </a:stretch>
        </p:blipFill>
        <p:spPr bwMode="auto">
          <a:xfrm>
            <a:off x="0" y="500042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?id=ddbfe78c9649d83b8d4723bb3f25fbd8-l&amp;n=1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6048" t="49265" r="9274" b="38235"/>
          <a:stretch>
            <a:fillRect/>
          </a:stretch>
        </p:blipFill>
        <p:spPr bwMode="auto">
          <a:xfrm>
            <a:off x="214282" y="285728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?id=38ab6fa05be3f1f7f4e0f61e80d238fd-l&amp;n=13"/>
          <p:cNvPicPr>
            <a:picLocks noChangeAspect="1" noChangeArrowheads="1"/>
          </p:cNvPicPr>
          <p:nvPr/>
        </p:nvPicPr>
        <p:blipFill>
          <a:blip r:embed="rId2"/>
          <a:srcRect b="184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%D0%9F%D0%BB%D0%B0%D0%BA%D0%B0%D1%82%20(12)"/>
          <p:cNvPicPr>
            <a:picLocks noChangeAspect="1" noChangeArrowheads="1"/>
          </p:cNvPicPr>
          <p:nvPr/>
        </p:nvPicPr>
        <p:blipFill>
          <a:blip r:embed="rId2"/>
          <a:srcRect b="19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?id=8265e147ab2869068995b8230c432af5-l&amp;n=13"/>
          <p:cNvPicPr>
            <a:picLocks noChangeAspect="1" noChangeArrowheads="1"/>
          </p:cNvPicPr>
          <p:nvPr/>
        </p:nvPicPr>
        <p:blipFill>
          <a:blip r:embed="rId2"/>
          <a:srcRect r="34129"/>
          <a:stretch>
            <a:fillRect/>
          </a:stretch>
        </p:blipFill>
        <p:spPr bwMode="auto">
          <a:xfrm>
            <a:off x="-1" y="0"/>
            <a:ext cx="903129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629" t="18094" r="50131" b="55669"/>
          <a:stretch>
            <a:fillRect/>
          </a:stretch>
        </p:blipFill>
        <p:spPr bwMode="auto">
          <a:xfrm>
            <a:off x="-55908" y="0"/>
            <a:ext cx="9243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9769" t="18094" r="4733" b="54765"/>
          <a:stretch>
            <a:fillRect/>
          </a:stretch>
        </p:blipFill>
        <p:spPr bwMode="auto">
          <a:xfrm>
            <a:off x="0" y="-11304"/>
            <a:ext cx="9144000" cy="68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630" t="44331" r="50617" b="294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9768" t="44331" r="5092" b="29433"/>
          <a:stretch>
            <a:fillRect/>
          </a:stretch>
        </p:blipFill>
        <p:spPr bwMode="auto">
          <a:xfrm>
            <a:off x="0" y="0"/>
            <a:ext cx="9222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?id=6719907abef118ef94e50e71ef7dd859-l&amp;n=1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40104"/>
          <a:stretch>
            <a:fillRect/>
          </a:stretch>
        </p:blipFill>
        <p:spPr bwMode="auto">
          <a:xfrm>
            <a:off x="357158" y="0"/>
            <a:ext cx="8215338" cy="68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629" t="70567" r="50232" b="3196"/>
          <a:stretch>
            <a:fillRect/>
          </a:stretch>
        </p:blipFill>
        <p:spPr bwMode="auto">
          <a:xfrm>
            <a:off x="0" y="0"/>
            <a:ext cx="9222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f38fc227ad7f5cf0753f47abc4f02a6"/>
          <p:cNvPicPr>
            <a:picLocks noChangeAspect="1" noChangeArrowheads="1"/>
          </p:cNvPicPr>
          <p:nvPr/>
        </p:nvPicPr>
        <p:blipFill>
          <a:blip r:embed="rId2"/>
          <a:srcRect l="49769" t="70567" r="5092" b="2292"/>
          <a:stretch>
            <a:fillRect/>
          </a:stretch>
        </p:blipFill>
        <p:spPr bwMode="auto">
          <a:xfrm>
            <a:off x="0" y="0"/>
            <a:ext cx="9144000" cy="69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RZHD0001"/>
          <p:cNvPicPr>
            <a:picLocks noChangeAspect="1" noChangeArrowheads="1"/>
          </p:cNvPicPr>
          <p:nvPr/>
        </p:nvPicPr>
        <p:blipFill>
          <a:blip r:embed="rId2" cstate="print"/>
          <a:srcRect r="5072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-1_377"/>
          <p:cNvPicPr>
            <a:picLocks noChangeAspect="1" noChangeArrowheads="1"/>
          </p:cNvPicPr>
          <p:nvPr/>
        </p:nvPicPr>
        <p:blipFill>
          <a:blip r:embed="rId2"/>
          <a:srcRect t="243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op_property_file_1520_134"/>
          <p:cNvPicPr>
            <a:picLocks noChangeAspect="1" noChangeArrowheads="1"/>
          </p:cNvPicPr>
          <p:nvPr/>
        </p:nvPicPr>
        <p:blipFill>
          <a:blip r:embed="rId2"/>
          <a:srcRect l="5468" t="9375" r="4687" b="9375"/>
          <a:stretch>
            <a:fillRect/>
          </a:stretch>
        </p:blipFill>
        <p:spPr bwMode="auto">
          <a:xfrm>
            <a:off x="0" y="0"/>
            <a:ext cx="916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heleznodorozhnyi-pereezd-0001251652-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2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?id=3fb998b737cbf58210334259780b2ae3-l&amp;n=1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58576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" y="0"/>
            <a:ext cx="9134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?id=84d923ada50d3cd5a7e3acbd1f6717cf-l&amp;n=1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12426" b="35207"/>
          <a:stretch>
            <a:fillRect/>
          </a:stretch>
        </p:blipFill>
        <p:spPr bwMode="auto">
          <a:xfrm>
            <a:off x="-1" y="0"/>
            <a:ext cx="905969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?id=6719907abef118ef94e50e71ef7dd859-l&amp;n=1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59896"/>
          <a:stretch>
            <a:fillRect/>
          </a:stretch>
        </p:blipFill>
        <p:spPr bwMode="auto">
          <a:xfrm>
            <a:off x="214282" y="0"/>
            <a:ext cx="8929718" cy="50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i?id=6719907abef118ef94e50e71ef7dd859-l&amp;n=1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80903"/>
          <a:stretch>
            <a:fillRect/>
          </a:stretch>
        </p:blipFill>
        <p:spPr bwMode="auto">
          <a:xfrm>
            <a:off x="214282" y="5000636"/>
            <a:ext cx="89297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9054788e1776002c68db48a69ef4697a-l&amp;n=13"/>
          <p:cNvPicPr>
            <a:picLocks noChangeAspect="1" noChangeArrowheads="1"/>
          </p:cNvPicPr>
          <p:nvPr/>
        </p:nvPicPr>
        <p:blipFill>
          <a:blip r:embed="rId2"/>
          <a:srcRect t="77922" r="58292"/>
          <a:stretch>
            <a:fillRect/>
          </a:stretch>
        </p:blipFill>
        <p:spPr bwMode="auto">
          <a:xfrm>
            <a:off x="153733" y="774178"/>
            <a:ext cx="7918730" cy="579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?id=9054788e1776002c68db48a69ef4697a-l&amp;n=13"/>
          <p:cNvPicPr>
            <a:picLocks noChangeAspect="1" noChangeArrowheads="1"/>
          </p:cNvPicPr>
          <p:nvPr/>
        </p:nvPicPr>
        <p:blipFill>
          <a:blip r:embed="rId2"/>
          <a:srcRect l="42665" t="77922" r="6811"/>
          <a:stretch>
            <a:fillRect/>
          </a:stretch>
        </p:blipFill>
        <p:spPr bwMode="auto">
          <a:xfrm>
            <a:off x="500034" y="357166"/>
            <a:ext cx="827393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?id=ddbfe78c9649d83b8d4723bb3f25fbd8-l&amp;n=1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11765" b="53676"/>
          <a:stretch>
            <a:fillRect/>
          </a:stretch>
        </p:blipFill>
        <p:spPr bwMode="auto">
          <a:xfrm>
            <a:off x="348574" y="714356"/>
            <a:ext cx="87954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?id=be369f6c4975fe90da0fcc210939d4c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?id=9054788e1776002c68db48a69ef4697a-l&amp;n=13"/>
          <p:cNvPicPr>
            <a:picLocks noChangeAspect="1" noChangeArrowheads="1"/>
          </p:cNvPicPr>
          <p:nvPr/>
        </p:nvPicPr>
        <p:blipFill>
          <a:blip r:embed="rId2"/>
          <a:srcRect b="57792"/>
          <a:stretch>
            <a:fillRect/>
          </a:stretch>
        </p:blipFill>
        <p:spPr bwMode="auto">
          <a:xfrm>
            <a:off x="0" y="-857280"/>
            <a:ext cx="914400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26677E401E7346A2C00455C732753B" ma:contentTypeVersion="0" ma:contentTypeDescription="Создание документа." ma:contentTypeScope="" ma:versionID="4a02c8c57ccdcbe76415306bd0f2d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293E1-C293-4DFC-A2D4-7E4656C0771A}"/>
</file>

<file path=customXml/itemProps2.xml><?xml version="1.0" encoding="utf-8"?>
<ds:datastoreItem xmlns:ds="http://schemas.openxmlformats.org/officeDocument/2006/customXml" ds:itemID="{0297ED29-31B1-4F24-AD7B-E3AC5DD7D993}"/>
</file>

<file path=customXml/itemProps3.xml><?xml version="1.0" encoding="utf-8"?>
<ds:datastoreItem xmlns:ds="http://schemas.openxmlformats.org/officeDocument/2006/customXml" ds:itemID="{5B7B03C0-E9E6-44C4-8ED0-BA13BCDD02E0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9</cp:revision>
  <dcterms:modified xsi:type="dcterms:W3CDTF">2017-03-17T08:37:22Z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0x010100AE26677E401E7346A2C00455C732753B</vt:lpwstr>
  </property>
</Properties>
</file>