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1" r:id="rId4"/>
    <p:sldId id="256" r:id="rId5"/>
    <p:sldId id="257" r:id="rId6"/>
    <p:sldId id="258" r:id="rId7"/>
    <p:sldId id="259" r:id="rId8"/>
    <p:sldId id="260" r:id="rId9"/>
    <p:sldId id="262" r:id="rId10"/>
    <p:sldId id="263" r:id="rId11"/>
    <p:sldId id="267" r:id="rId12"/>
  </p:sldIdLst>
  <p:sldSz cx="12192000" cy="6858000"/>
  <p:notesSz cx="6799263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7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47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5005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326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741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94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52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5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081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9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64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1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B158-2AFC-4A6B-A6CE-35C93D916536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717AC-BD81-4FC3-9CA9-D0D3E3DB44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12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5130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802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212"/>
            <a:ext cx="12192000" cy="61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89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945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5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говорить с детьми о </a:t>
            </a:r>
            <a:r>
              <a:rPr lang="ru-RU" dirty="0" err="1" smtClean="0"/>
              <a:t>коронавирусе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487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8982" y="1825625"/>
            <a:ext cx="6154035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789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0081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0146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6414" y="0"/>
            <a:ext cx="9699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250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756612"/>
            <a:ext cx="12192000" cy="53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2499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26677E401E7346A2C00455C732753B" ma:contentTypeVersion="0" ma:contentTypeDescription="Создание документа." ma:contentTypeScope="" ma:versionID="4a02c8c57ccdcbe76415306bd0f2d6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187B26-EAF5-4DF7-A094-941C39E36723}"/>
</file>

<file path=customXml/itemProps2.xml><?xml version="1.0" encoding="utf-8"?>
<ds:datastoreItem xmlns:ds="http://schemas.openxmlformats.org/officeDocument/2006/customXml" ds:itemID="{43F6CEAA-F39C-4C3D-9603-C03E27FC7EDB}"/>
</file>

<file path=customXml/itemProps3.xml><?xml version="1.0" encoding="utf-8"?>
<ds:datastoreItem xmlns:ds="http://schemas.openxmlformats.org/officeDocument/2006/customXml" ds:itemID="{94199D3C-63F6-4291-8AAC-6F977215B84C}"/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6</Words>
  <Application>Microsoft Office PowerPoint</Application>
  <PresentationFormat>Произвольный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Как говорить с детьми о коронавирусе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Вансович Елена Николаевна</dc:creator>
  <cp:lastModifiedBy>пользователь</cp:lastModifiedBy>
  <cp:revision>4</cp:revision>
  <cp:lastPrinted>2020-08-27T06:47:42Z</cp:lastPrinted>
  <dcterms:created xsi:type="dcterms:W3CDTF">2020-08-26T12:20:38Z</dcterms:created>
  <dcterms:modified xsi:type="dcterms:W3CDTF">2020-09-07T18:57:12Z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0x010100AE26677E401E7346A2C00455C732753B</vt:lpwstr>
  </property>
</Properties>
</file>