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6600"/>
    <a:srgbClr val="39471D"/>
    <a:srgbClr val="FF0066"/>
    <a:srgbClr val="1E58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276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24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8.jpe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0.jp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8" y="-172171"/>
            <a:ext cx="9144000" cy="7006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72287"/>
            <a:ext cx="6197476" cy="495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838"/>
            <a:ext cx="2005536" cy="293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63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5" y="-4689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4" y="1308555"/>
            <a:ext cx="1684113" cy="26110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2" b="100000" l="500" r="9775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39"/>
          <a:stretch/>
        </p:blipFill>
        <p:spPr>
          <a:xfrm>
            <a:off x="703856" y="4054068"/>
            <a:ext cx="3255509" cy="24775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9592" y="1159087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Стивен Кинг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5590" y="1583984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«Сияние»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88754" y="1302893"/>
            <a:ext cx="3509018" cy="762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Одна из самых зимних, самых снежных и мистических историй короля ужасов Стивена Кинга.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9552" y="2266868"/>
            <a:ext cx="6408712" cy="15881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Старый таинственный отель, отрезанный на зиму от всего мира. </a:t>
            </a:r>
            <a:endParaRPr lang="ru-RU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Одна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семья. Простая обязанность — поддерживать в отеле порядок до тёплых весенних дней. </a:t>
            </a:r>
            <a:endParaRPr lang="ru-RU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Казалось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бы, идеальная возможность наладить отношения, написать в тишине книгу, провести с любимым сыном больше времени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Если бы не одно но: отель не так прост, как кажется.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55976" y="4586793"/>
            <a:ext cx="399701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оказался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посетителем отеля «Оверлук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»?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endParaRPr lang="ru-RU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Так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сможет ли семья пережить пять месяцев в снежной пустыне? </a:t>
            </a:r>
          </a:p>
          <a:p>
            <a:pPr>
              <a:lnSpc>
                <a:spcPct val="90000"/>
              </a:lnSpc>
            </a:pP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И действительно ли Джек впервые 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743908" y="3749276"/>
            <a:ext cx="4729375" cy="783855"/>
          </a:xfrm>
          <a:prstGeom prst="rect">
            <a:avLst/>
          </a:prstGeom>
          <a:noFill/>
          <a:ln>
            <a:noFill/>
          </a:ln>
          <a:effectLst/>
          <a:scene3d>
            <a:camera prst="perspectiveRelaxed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21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84228" cy="6857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0" t="37572" r="5205" b="17085"/>
          <a:stretch/>
        </p:blipFill>
        <p:spPr>
          <a:xfrm>
            <a:off x="6854282" y="590904"/>
            <a:ext cx="1828800" cy="15202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" r="4071"/>
          <a:stretch/>
        </p:blipFill>
        <p:spPr>
          <a:xfrm>
            <a:off x="539347" y="1666482"/>
            <a:ext cx="2160445" cy="30271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47864" y="995214"/>
            <a:ext cx="331270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Владимир Обручев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52192" y="1404872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«Земля Санникова»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08578" y="1944701"/>
            <a:ext cx="5649349" cy="31116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Кто может написать интересный фантастический роман об Арктике, если не настоящий ее исследователь? Владимир Обручев в первую очередь был геологом и географом, изучающим ледяные земли, а писателем — уже во 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вторую.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Его знания реальности северных земель позволили Арктике дышать со страниц романа первозданной и настоящей красотой. А фантастика не дает заскучать при описании арктических полей — ведь главные герои находят среди снегов ни много ни мало целую затерянную цивилизацию в кратере вулкана, где с первобытных времен сохранились не только растения и животные, но и древние люди.</a:t>
            </a:r>
          </a:p>
          <a:p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5294" y="5143654"/>
            <a:ext cx="7488832" cy="5355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1E581E"/>
                </a:solidFill>
              </a:rPr>
              <a:t>Увлекательная книга</a:t>
            </a:r>
            <a:r>
              <a:rPr lang="ru-RU" b="1" dirty="0">
                <a:solidFill>
                  <a:srgbClr val="1E581E"/>
                </a:solidFill>
              </a:rPr>
              <a:t>, в которой романтика и мечта идут рука об руку, поможет вам скоротать долгие зимние </a:t>
            </a:r>
            <a:r>
              <a:rPr lang="ru-RU" b="1" dirty="0" smtClean="0">
                <a:solidFill>
                  <a:srgbClr val="1E581E"/>
                </a:solidFill>
              </a:rPr>
              <a:t>вечера.</a:t>
            </a:r>
            <a:endParaRPr lang="ru-RU" b="1" dirty="0">
              <a:solidFill>
                <a:srgbClr val="1E581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518" y="4702492"/>
            <a:ext cx="5472608" cy="433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268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3" b="6947"/>
          <a:stretch/>
        </p:blipFill>
        <p:spPr>
          <a:xfrm>
            <a:off x="0" y="-271542"/>
            <a:ext cx="9144000" cy="7129542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1" y="-286174"/>
            <a:ext cx="9186863" cy="7144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5279" y="2304214"/>
            <a:ext cx="7667789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Ждать, что рождественское настроение свалится на тебя само собой – дело неблагодарное. Предлагаем взять инициативу в свои руки и начать наполнять атмосферу праздником не только при помощи наряженных елок и мишуры, но и при участии литературной составляющей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91880" y="4633286"/>
            <a:ext cx="5169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006600"/>
                </a:solidFill>
                <a:latin typeface="Arial Narrow" panose="020B0606020202030204" pitchFamily="34" charset="0"/>
              </a:rPr>
              <a:t>Понравившиеся книги Вы можете взять в библиотеке колледжа или прочитать их онлайн</a:t>
            </a:r>
            <a:endParaRPr lang="ru-RU" sz="2000" b="1" dirty="0">
              <a:solidFill>
                <a:srgbClr val="00660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0986" y="5085184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Смотрите, выбирайте, листайте, читайте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9505" y="1036979"/>
            <a:ext cx="64881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002060"/>
                </a:solidFill>
              </a:rPr>
              <a:t>"</a:t>
            </a: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Видишь ли... столько самого разного случается лишь зимой, а не летом, и не осенью, и не весной. Зимой случается всё самое страшное, самое удивительное...".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                                                                                                                                           </a:t>
            </a:r>
            <a:endParaRPr lang="ru-RU" sz="20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5941" y="1960308"/>
            <a:ext cx="1637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Туве </a:t>
            </a:r>
            <a:r>
              <a:rPr lang="ru-RU" sz="20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Янссон</a:t>
            </a:r>
            <a:r>
              <a:rPr lang="ru-RU" sz="2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endParaRPr lang="ru-RU" sz="20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68339"/>
            <a:ext cx="1447417" cy="133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23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2" b="4764"/>
          <a:stretch/>
        </p:blipFill>
        <p:spPr>
          <a:xfrm>
            <a:off x="21424" y="-46504"/>
            <a:ext cx="9239908" cy="6858000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36" y="-1"/>
            <a:ext cx="927344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3040" y="3428999"/>
            <a:ext cx="864096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Счастливого Нового года </a:t>
            </a:r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и </a:t>
            </a: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Рождества!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46" y="5013176"/>
            <a:ext cx="8441762" cy="1469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49190" y="1124760"/>
            <a:ext cx="3384376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Приятного   </a:t>
            </a:r>
          </a:p>
          <a:p>
            <a:pPr algn="ctr"/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чтения !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34097"/>
            <a:ext cx="1905582" cy="289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196" y="4581128"/>
            <a:ext cx="1337650" cy="1282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10" y="1397067"/>
            <a:ext cx="2330698" cy="215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856" y="2621823"/>
            <a:ext cx="871537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95330"/>
            <a:ext cx="871537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609" y="2686086"/>
            <a:ext cx="871537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52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64" y="-171899"/>
            <a:ext cx="9144000" cy="6957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8136" y="980728"/>
            <a:ext cx="4248472" cy="415498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06600"/>
                </a:solidFill>
                <a:latin typeface="Arial Narrow" panose="020B0606020202030204" pitchFamily="34" charset="0"/>
              </a:rPr>
              <a:t>В преддверии новогодних праздников </a:t>
            </a:r>
            <a:r>
              <a:rPr lang="ru-RU" sz="2400" b="1" i="1" dirty="0" smtClean="0">
                <a:solidFill>
                  <a:srgbClr val="006600"/>
                </a:solidFill>
                <a:latin typeface="Arial Narrow" panose="020B0606020202030204" pitchFamily="34" charset="0"/>
              </a:rPr>
              <a:t>библиотека сделала подборку </a:t>
            </a:r>
            <a:r>
              <a:rPr lang="ru-RU" sz="2400" b="1" i="1" dirty="0">
                <a:solidFill>
                  <a:srgbClr val="006600"/>
                </a:solidFill>
                <a:latin typeface="Arial Narrow" panose="020B0606020202030204" pitchFamily="34" charset="0"/>
              </a:rPr>
              <a:t>книг, сюжет которых связан с Новым годом, Рождеством и просто зимой. </a:t>
            </a:r>
            <a:r>
              <a:rPr lang="ru-RU" sz="2400" b="1" i="1" dirty="0" smtClean="0">
                <a:solidFill>
                  <a:srgbClr val="006600"/>
                </a:solidFill>
                <a:latin typeface="Arial Narrow" panose="020B0606020202030204" pitchFamily="34" charset="0"/>
              </a:rPr>
              <a:t>Атмосферные </a:t>
            </a:r>
            <a:r>
              <a:rPr lang="ru-RU" sz="2400" b="1" i="1" dirty="0">
                <a:solidFill>
                  <a:srgbClr val="006600"/>
                </a:solidFill>
                <a:latin typeface="Arial Narrow" panose="020B0606020202030204" pitchFamily="34" charset="0"/>
              </a:rPr>
              <a:t>зимние книги - от теплых, волшебных историй до жутких, леденящих душу </a:t>
            </a:r>
            <a:r>
              <a:rPr lang="ru-RU" sz="2400" b="1" i="1" dirty="0" smtClean="0">
                <a:solidFill>
                  <a:srgbClr val="006600"/>
                </a:solidFill>
                <a:latin typeface="Arial Narrow" panose="020B0606020202030204" pitchFamily="34" charset="0"/>
              </a:rPr>
              <a:t>триллеров, </a:t>
            </a:r>
            <a:r>
              <a:rPr lang="ru-RU" sz="2400" b="1" i="1" dirty="0">
                <a:solidFill>
                  <a:srgbClr val="006600"/>
                </a:solidFill>
                <a:latin typeface="Arial Narrow" panose="020B0606020202030204" pitchFamily="34" charset="0"/>
              </a:rPr>
              <a:t>которые особенно приятно читать, сидя дома в </a:t>
            </a:r>
            <a:r>
              <a:rPr lang="ru-RU" sz="2400" b="1" i="1" dirty="0" smtClean="0">
                <a:solidFill>
                  <a:srgbClr val="006600"/>
                </a:solidFill>
                <a:latin typeface="Arial Narrow" panose="020B0606020202030204" pitchFamily="34" charset="0"/>
              </a:rPr>
              <a:t>тепле.</a:t>
            </a:r>
            <a:endParaRPr lang="ru-RU" sz="2400" b="1" i="1" dirty="0">
              <a:solidFill>
                <a:srgbClr val="00660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96923">
            <a:off x="4586845" y="3942612"/>
            <a:ext cx="3452592" cy="163121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Итак, поудобнее завернитесь в ваш любимый плед, и пусть атмосфера Рождества наполнит ваш дом…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7771">
            <a:off x="4473753" y="3111875"/>
            <a:ext cx="3452592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71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008"/>
            <a:ext cx="9144000" cy="7029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76" y="2267524"/>
            <a:ext cx="2589442" cy="344402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solidFill>
                  <a:srgbClr val="C00000"/>
                </a:solidFill>
              </a:rPr>
              <a:t>«</a:t>
            </a:r>
            <a:r>
              <a:rPr lang="ru-RU" sz="1600" i="1" dirty="0" smtClean="0">
                <a:solidFill>
                  <a:srgbClr val="C00000"/>
                </a:solidFill>
              </a:rPr>
              <a:t>Дети </a:t>
            </a:r>
            <a:r>
              <a:rPr lang="ru-RU" sz="1600" i="1" dirty="0">
                <a:solidFill>
                  <a:srgbClr val="C00000"/>
                </a:solidFill>
              </a:rPr>
              <a:t>отлично знали, что родители накупили им всяких чудесных подарков и сейчас расставляют их на столе, но в то же время они не сомневались, что добрый младенец Христос осиял все своими ласковыми и кроткими глазами и что рождественские подарки, словно тронутые его благостной рукой, доставляют больше радости, чем все </a:t>
            </a:r>
            <a:r>
              <a:rPr lang="ru-RU" sz="1600" i="1" dirty="0" smtClean="0">
                <a:solidFill>
                  <a:srgbClr val="C00000"/>
                </a:solidFill>
              </a:rPr>
              <a:t>другие»</a:t>
            </a:r>
            <a:endParaRPr lang="ru-RU" sz="1600" i="1" dirty="0">
              <a:solidFill>
                <a:srgbClr val="C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8" y="5589240"/>
            <a:ext cx="2932252" cy="7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51510" y="1587554"/>
            <a:ext cx="5459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Удивительная сказка Гофмана стала главной рождественской историей всех времён и народов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81210" y="684825"/>
            <a:ext cx="5831937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Эрнст Теодор Амадей Гофман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41696" y="1098021"/>
            <a:ext cx="596071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«Щелкунчик и мышиный король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411">
            <a:off x="196333" y="1209794"/>
            <a:ext cx="3142339" cy="13402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8788" y="2346074"/>
            <a:ext cx="3992865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История Гофмана о девочке Мари, которая получила в подарок от крёстного игрушку, оказавшуюся заколдованным принцем, и вместе с Щелкунчиком одержала победу над Мышиным королём, отправляет 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нас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прямиком в детство. </a:t>
            </a:r>
            <a:endParaRPr lang="ru-RU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А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значит, дарит шанс </a:t>
            </a:r>
            <a:endParaRPr lang="ru-RU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вновь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поверить в чудо.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005" y="2255487"/>
            <a:ext cx="1558427" cy="226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44614" y="4528614"/>
            <a:ext cx="5421512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solidFill>
                  <a:srgbClr val="C00000"/>
                </a:solidFill>
                <a:latin typeface="Arial Narrow" panose="020B0606020202030204" pitchFamily="34" charset="0"/>
              </a:rPr>
              <a:t>Если вы вдруг не читали историю Франца и Мари, а также самоотверженного Щелкунчика — обязательно сделайте это одним из зимних вечеров.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015" y="5085184"/>
            <a:ext cx="2538336" cy="56030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22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5251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90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38" r="18128"/>
          <a:stretch/>
        </p:blipFill>
        <p:spPr>
          <a:xfrm>
            <a:off x="6571423" y="1094543"/>
            <a:ext cx="2020579" cy="29523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05" l="0" r="100000">
                        <a14:backgroundMark x1="3889" y1="6785" x2="3889" y2="6785"/>
                        <a14:backgroundMark x1="3333" y1="7670" x2="3889" y2="10914"/>
                        <a14:backgroundMark x1="3704" y1="11209" x2="3704" y2="11209"/>
                        <a14:backgroundMark x1="3704" y1="12979" x2="3704" y2="12979"/>
                        <a14:backgroundMark x1="3333" y1="14454" x2="3333" y2="14454"/>
                        <a14:backgroundMark x1="2407" y1="16519" x2="2407" y2="16519"/>
                        <a14:backgroundMark x1="2407" y1="17404" x2="2407" y2="17404"/>
                        <a14:backgroundMark x1="2407" y1="17994" x2="2407" y2="17994"/>
                        <a14:backgroundMark x1="2407" y1="18879" x2="2222" y2="20354"/>
                        <a14:backgroundMark x1="2222" y1="21239" x2="2222" y2="21239"/>
                        <a14:backgroundMark x1="2222" y1="21534" x2="2222" y2="21534"/>
                        <a14:backgroundMark x1="2222" y1="22419" x2="2222" y2="24189"/>
                        <a14:backgroundMark x1="2222" y1="24189" x2="2222" y2="24189"/>
                        <a14:backgroundMark x1="2222" y1="25074" x2="2222" y2="25074"/>
                        <a14:backgroundMark x1="2222" y1="25074" x2="2222" y2="25074"/>
                        <a14:backgroundMark x1="1667" y1="25664" x2="1667" y2="25664"/>
                        <a14:backgroundMark x1="3889" y1="19174" x2="3889" y2="19174"/>
                        <a14:backgroundMark x1="4444" y1="18584" x2="4444" y2="18584"/>
                        <a14:backgroundMark x1="4815" y1="17994" x2="5556" y2="17109"/>
                        <a14:backgroundMark x1="5741" y1="17109" x2="5741" y2="17109"/>
                        <a14:backgroundMark x1="6481" y1="16224" x2="7222" y2="16224"/>
                        <a14:backgroundMark x1="7407" y1="16224" x2="8148" y2="15929"/>
                        <a14:backgroundMark x1="8333" y1="15634" x2="8333" y2="15634"/>
                        <a14:backgroundMark x1="9074" y1="14749" x2="9815" y2="14749"/>
                        <a14:backgroundMark x1="10000" y1="14749" x2="10741" y2="14749"/>
                        <a14:backgroundMark x1="10926" y1="14749" x2="10926" y2="14749"/>
                        <a14:backgroundMark x1="11296" y1="14749" x2="11296" y2="14749"/>
                        <a14:backgroundMark x1="12037" y1="13864" x2="12037" y2="13864"/>
                        <a14:backgroundMark x1="12222" y1="12979" x2="12222" y2="12979"/>
                        <a14:backgroundMark x1="12407" y1="12094" x2="12593" y2="10914"/>
                        <a14:backgroundMark x1="12963" y1="10324" x2="12963" y2="10324"/>
                        <a14:backgroundMark x1="13704" y1="9440" x2="13704" y2="9440"/>
                        <a14:backgroundMark x1="14259" y1="8260" x2="15370" y2="8260"/>
                        <a14:backgroundMark x1="15741" y1="7965" x2="15741" y2="7965"/>
                        <a14:backgroundMark x1="16667" y1="7080" x2="16667" y2="7080"/>
                        <a14:backgroundMark x1="17037" y1="5310" x2="17037" y2="5310"/>
                        <a14:backgroundMark x1="17037" y1="4130" x2="17037" y2="4130"/>
                        <a14:backgroundMark x1="17037" y1="2655" x2="17037" y2="2655"/>
                        <a14:backgroundMark x1="17037" y1="1475" x2="17037" y2="1475"/>
                        <a14:backgroundMark x1="17037" y1="1180" x2="17037" y2="1180"/>
                        <a14:backgroundMark x1="17407" y1="295" x2="17407" y2="295"/>
                        <a14:backgroundMark x1="17593" y1="0" x2="17593" y2="0"/>
                        <a14:backgroundMark x1="18889" y1="1180" x2="18889" y2="1180"/>
                        <a14:backgroundMark x1="18889" y1="2360" x2="18148" y2="4130"/>
                        <a14:backgroundMark x1="18148" y1="4130" x2="18148" y2="4130"/>
                        <a14:backgroundMark x1="17593" y1="4425" x2="16667" y2="5900"/>
                        <a14:backgroundMark x1="11667" y1="15044" x2="11667" y2="15044"/>
                        <a14:backgroundMark x1="11667" y1="15634" x2="11667" y2="15634"/>
                        <a14:backgroundMark x1="11296" y1="16519" x2="11296" y2="16519"/>
                        <a14:backgroundMark x1="10926" y1="17109" x2="10926" y2="17109"/>
                        <a14:backgroundMark x1="10741" y1="17404" x2="10741" y2="17404"/>
                        <a14:backgroundMark x1="10370" y1="17699" x2="10370" y2="17699"/>
                        <a14:backgroundMark x1="9815" y1="17699" x2="9815" y2="17699"/>
                        <a14:backgroundMark x1="9074" y1="17699" x2="9074" y2="17699"/>
                        <a14:backgroundMark x1="8889" y1="17699" x2="8889" y2="17699"/>
                        <a14:backgroundMark x1="10370" y1="20059" x2="10370" y2="20059"/>
                        <a14:backgroundMark x1="10741" y1="20649" x2="10741" y2="20649"/>
                        <a14:backgroundMark x1="10741" y1="20649" x2="10741" y2="20649"/>
                        <a14:backgroundMark x1="10370" y1="21239" x2="10370" y2="21239"/>
                        <a14:backgroundMark x1="9630" y1="21239" x2="9630" y2="21239"/>
                        <a14:backgroundMark x1="8704" y1="20649" x2="8704" y2="20649"/>
                        <a14:backgroundMark x1="7963" y1="20649" x2="7963" y2="20649"/>
                        <a14:backgroundMark x1="7222" y1="20354" x2="7222" y2="20354"/>
                        <a14:backgroundMark x1="6111" y1="20059" x2="6111" y2="20059"/>
                        <a14:backgroundMark x1="6111" y1="20059" x2="6111" y2="20059"/>
                        <a14:backgroundMark x1="6111" y1="20059" x2="6111" y2="20059"/>
                        <a14:backgroundMark x1="5556" y1="20059" x2="5556" y2="20059"/>
                        <a14:backgroundMark x1="5000" y1="20649" x2="5000" y2="21829"/>
                        <a14:backgroundMark x1="6667" y1="24189" x2="6667" y2="24189"/>
                        <a14:backgroundMark x1="7407" y1="24484" x2="7407" y2="24484"/>
                        <a14:backgroundMark x1="7407" y1="24484" x2="7407" y2="24484"/>
                        <a14:backgroundMark x1="6481" y1="25369" x2="5370" y2="25369"/>
                        <a14:backgroundMark x1="5370" y1="25369" x2="5370" y2="25369"/>
                        <a14:backgroundMark x1="5000" y1="24484" x2="5000" y2="24484"/>
                        <a14:backgroundMark x1="4630" y1="24189" x2="4630" y2="24189"/>
                        <a14:backgroundMark x1="4444" y1="23894" x2="4444" y2="23894"/>
                        <a14:backgroundMark x1="3889" y1="23009" x2="3889" y2="23009"/>
                        <a14:backgroundMark x1="3889" y1="23009" x2="3333" y2="25074"/>
                        <a14:backgroundMark x1="3148" y1="25959" x2="3148" y2="25959"/>
                        <a14:backgroundMark x1="2778" y1="27139" x2="2778" y2="27139"/>
                        <a14:backgroundMark x1="2037" y1="28319" x2="2037" y2="28319"/>
                        <a14:backgroundMark x1="2037" y1="28319" x2="2037" y2="28319"/>
                        <a14:backgroundMark x1="2037" y1="28614" x2="2037" y2="28614"/>
                        <a14:backgroundMark x1="7963" y1="24189" x2="7963" y2="24189"/>
                        <a14:backgroundMark x1="8333" y1="23894" x2="8333" y2="23894"/>
                        <a14:backgroundMark x1="8333" y1="23009" x2="8333" y2="23009"/>
                        <a14:backgroundMark x1="7222" y1="20354" x2="7222" y2="20354"/>
                        <a14:backgroundMark x1="7222" y1="19174" x2="7222" y2="19174"/>
                        <a14:backgroundMark x1="7407" y1="17994" x2="7407" y2="17994"/>
                        <a14:backgroundMark x1="7407" y1="17994" x2="7407" y2="17994"/>
                        <a14:backgroundMark x1="7407" y1="17109" x2="7407" y2="15929"/>
                        <a14:backgroundMark x1="7037" y1="14749" x2="7037" y2="14749"/>
                        <a14:backgroundMark x1="7037" y1="12389" x2="7037" y2="12389"/>
                        <a14:backgroundMark x1="7037" y1="12094" x2="7037" y2="12094"/>
                        <a14:backgroundMark x1="7037" y1="12094" x2="7037" y2="12094"/>
                        <a14:backgroundMark x1="7037" y1="10914" x2="7037" y2="10914"/>
                        <a14:backgroundMark x1="7037" y1="9440" x2="5741" y2="11799"/>
                        <a14:backgroundMark x1="5741" y1="11799" x2="5000" y2="14749"/>
                        <a14:backgroundMark x1="5000" y1="14749" x2="5000" y2="14749"/>
                        <a14:backgroundMark x1="4815" y1="14749" x2="4815" y2="14749"/>
                        <a14:backgroundMark x1="4630" y1="14749" x2="4630" y2="14749"/>
                        <a14:backgroundMark x1="3704" y1="14454" x2="2407" y2="12389"/>
                        <a14:backgroundMark x1="2037" y1="11799" x2="2037" y2="11799"/>
                        <a14:backgroundMark x1="1667" y1="11799" x2="1667" y2="11799"/>
                        <a14:backgroundMark x1="1111" y1="11799" x2="1111" y2="11799"/>
                        <a14:backgroundMark x1="741" y1="10914" x2="741" y2="10914"/>
                        <a14:backgroundMark x1="741" y1="10914" x2="741" y2="13569"/>
                        <a14:backgroundMark x1="1111" y1="15044" x2="1111" y2="18584"/>
                        <a14:backgroundMark x1="1111" y1="18879" x2="1111" y2="18879"/>
                        <a14:backgroundMark x1="1111" y1="19764" x2="1111" y2="19764"/>
                        <a14:backgroundMark x1="1111" y1="20354" x2="1111" y2="21829"/>
                        <a14:backgroundMark x1="1111" y1="21829" x2="1111" y2="23009"/>
                        <a14:backgroundMark x1="1111" y1="23304" x2="1111" y2="24484"/>
                        <a14:backgroundMark x1="1111" y1="24484" x2="1111" y2="23009"/>
                        <a14:backgroundMark x1="1111" y1="12389" x2="1111" y2="11209"/>
                        <a14:backgroundMark x1="1111" y1="9440" x2="1111" y2="9440"/>
                        <a14:backgroundMark x1="1111" y1="9440" x2="1111" y2="9440"/>
                        <a14:backgroundMark x1="1111" y1="7965" x2="1111" y2="7965"/>
                        <a14:backgroundMark x1="1111" y1="6785" x2="1111" y2="6785"/>
                        <a14:backgroundMark x1="1111" y1="5605" x2="1111" y2="5605"/>
                        <a14:backgroundMark x1="1111" y1="5310" x2="1111" y2="5310"/>
                        <a14:backgroundMark x1="1111" y1="3835" x2="1111" y2="3835"/>
                        <a14:backgroundMark x1="1111" y1="2655" x2="1111" y2="2655"/>
                        <a14:backgroundMark x1="1296" y1="1770" x2="1296" y2="1770"/>
                        <a14:backgroundMark x1="1296" y1="1770" x2="1296" y2="1770"/>
                        <a14:backgroundMark x1="1481" y1="1475" x2="2963" y2="1475"/>
                        <a14:backgroundMark x1="3704" y1="1475" x2="3704" y2="1475"/>
                        <a14:backgroundMark x1="3889" y1="1475" x2="3889" y2="1475"/>
                        <a14:backgroundMark x1="3889" y1="2360" x2="3889" y2="2360"/>
                        <a14:backgroundMark x1="3333" y1="2950" x2="3333" y2="2950"/>
                        <a14:backgroundMark x1="3148" y1="2950" x2="3148" y2="2950"/>
                        <a14:backgroundMark x1="2963" y1="3245" x2="2963" y2="3245"/>
                        <a14:backgroundMark x1="2407" y1="4130" x2="2407" y2="4130"/>
                        <a14:backgroundMark x1="2222" y1="4425" x2="2222" y2="4425"/>
                        <a14:backgroundMark x1="2222" y1="5015" x2="2222" y2="5015"/>
                        <a14:backgroundMark x1="2222" y1="6490" x2="2222" y2="6490"/>
                        <a14:backgroundMark x1="2222" y1="7080" x2="2222" y2="7080"/>
                        <a14:backgroundMark x1="2407" y1="7965" x2="1111" y2="10914"/>
                        <a14:backgroundMark x1="1111" y1="11209" x2="1481" y2="12389"/>
                        <a14:backgroundMark x1="1481" y1="12389" x2="3148" y2="12979"/>
                        <a14:backgroundMark x1="5370" y1="8555" x2="5370" y2="8555"/>
                        <a14:backgroundMark x1="5556" y1="7670" x2="5556" y2="7670"/>
                        <a14:backgroundMark x1="5556" y1="5900" x2="5556" y2="5900"/>
                        <a14:backgroundMark x1="5556" y1="5310" x2="5556" y2="5310"/>
                        <a14:backgroundMark x1="5000" y1="4130" x2="5000" y2="4130"/>
                        <a14:backgroundMark x1="4630" y1="3245" x2="4630" y2="3245"/>
                        <a14:backgroundMark x1="5741" y1="1770" x2="6667" y2="1475"/>
                        <a14:backgroundMark x1="7778" y1="1180" x2="7778" y2="1180"/>
                        <a14:backgroundMark x1="8704" y1="1180" x2="8704" y2="1180"/>
                        <a14:backgroundMark x1="8889" y1="1180" x2="9630" y2="1475"/>
                        <a14:backgroundMark x1="9630" y1="2360" x2="9444" y2="4130"/>
                        <a14:backgroundMark x1="9444" y1="4130" x2="9444" y2="5310"/>
                        <a14:backgroundMark x1="9444" y1="5605" x2="9444" y2="5605"/>
                        <a14:backgroundMark x1="8333" y1="6490" x2="8333" y2="6490"/>
                        <a14:backgroundMark x1="7407" y1="5605" x2="7407" y2="5605"/>
                        <a14:backgroundMark x1="7222" y1="3245" x2="7222" y2="3245"/>
                        <a14:backgroundMark x1="6667" y1="3245" x2="6667" y2="5015"/>
                        <a14:backgroundMark x1="7037" y1="5605" x2="7037" y2="5605"/>
                        <a14:backgroundMark x1="7037" y1="6490" x2="7222" y2="7670"/>
                        <a14:backgroundMark x1="8148" y1="7670" x2="8148" y2="7670"/>
                        <a14:backgroundMark x1="8889" y1="7965" x2="8889" y2="7965"/>
                        <a14:backgroundMark x1="9074" y1="7965" x2="9444" y2="9440"/>
                        <a14:backgroundMark x1="9444" y1="9440" x2="9444" y2="9440"/>
                        <a14:backgroundMark x1="9630" y1="9735" x2="9630" y2="9735"/>
                        <a14:backgroundMark x1="9630" y1="9440" x2="9630" y2="9440"/>
                        <a14:backgroundMark x1="10000" y1="8555" x2="10000" y2="8555"/>
                        <a14:backgroundMark x1="10926" y1="7965" x2="10926" y2="7965"/>
                        <a14:backgroundMark x1="12222" y1="6490" x2="12222" y2="6490"/>
                        <a14:backgroundMark x1="13333" y1="5310" x2="13333" y2="5310"/>
                        <a14:backgroundMark x1="14815" y1="3245" x2="14815" y2="3245"/>
                        <a14:backgroundMark x1="15370" y1="3245" x2="15370" y2="3245"/>
                        <a14:backgroundMark x1="15741" y1="2950" x2="15741" y2="2950"/>
                        <a14:backgroundMark x1="16296" y1="2655" x2="16296" y2="2655"/>
                        <a14:backgroundMark x1="15556" y1="1770" x2="12963" y2="1475"/>
                        <a14:backgroundMark x1="12963" y1="1180" x2="12963" y2="1180"/>
                        <a14:backgroundMark x1="12593" y1="1180" x2="12037" y2="1475"/>
                        <a14:backgroundMark x1="11296" y1="1475" x2="11296" y2="1475"/>
                        <a14:backgroundMark x1="10926" y1="1770" x2="10741" y2="4130"/>
                        <a14:backgroundMark x1="10741" y1="5015" x2="10556" y2="7670"/>
                        <a14:backgroundMark x1="9815" y1="9145" x2="9074" y2="9735"/>
                        <a14:backgroundMark x1="8333" y1="9145" x2="8333" y2="9145"/>
                        <a14:backgroundMark x1="8333" y1="9145" x2="8333" y2="9145"/>
                        <a14:backgroundMark x1="8704" y1="8555" x2="10926" y2="7965"/>
                        <a14:backgroundMark x1="11296" y1="7080" x2="10370" y2="10324"/>
                        <a14:backgroundMark x1="10370" y1="9735" x2="10370" y2="9735"/>
                        <a14:backgroundMark x1="10370" y1="10324" x2="10370" y2="10324"/>
                        <a14:backgroundMark x1="8148" y1="10914" x2="8148" y2="10914"/>
                        <a14:backgroundMark x1="9815" y1="10324" x2="9815" y2="10324"/>
                        <a14:backgroundMark x1="10741" y1="9735" x2="10741" y2="9735"/>
                        <a14:backgroundMark x1="10926" y1="9735" x2="10926" y2="9735"/>
                        <a14:backgroundMark x1="10370" y1="9735" x2="9630" y2="12389"/>
                        <a14:backgroundMark x1="9444" y1="12389" x2="9444" y2="12389"/>
                        <a14:backgroundMark x1="9074" y1="13274" x2="9074" y2="13274"/>
                        <a14:backgroundMark x1="9074" y1="12979" x2="7407" y2="13569"/>
                        <a14:backgroundMark x1="12222" y1="7670" x2="13148" y2="7080"/>
                        <a14:backgroundMark x1="14815" y1="5310" x2="14815" y2="5310"/>
                        <a14:backgroundMark x1="15370" y1="4130" x2="15370" y2="4130"/>
                        <a14:backgroundMark x1="22222" y1="1475" x2="22222" y2="1475"/>
                        <a14:backgroundMark x1="21667" y1="1770" x2="21667" y2="1770"/>
                        <a14:backgroundMark x1="21296" y1="2360" x2="21296" y2="2360"/>
                        <a14:backgroundMark x1="20556" y1="2360" x2="20556" y2="2360"/>
                        <a14:backgroundMark x1="20000" y1="2360" x2="20000" y2="2360"/>
                        <a14:backgroundMark x1="19630" y1="2360" x2="19630" y2="2360"/>
                        <a14:backgroundMark x1="19074" y1="2655" x2="18333" y2="2950"/>
                        <a14:backgroundMark x1="18333" y1="2950" x2="18333" y2="2950"/>
                        <a14:backgroundMark x1="45185" y1="54867" x2="45185" y2="54867"/>
                        <a14:backgroundMark x1="44444" y1="53392" x2="44444" y2="53392"/>
                        <a14:backgroundMark x1="41852" y1="48083" x2="41852" y2="48083"/>
                        <a14:backgroundMark x1="41852" y1="47788" x2="41852" y2="47788"/>
                        <a14:backgroundMark x1="41667" y1="47198" x2="41667" y2="47198"/>
                        <a14:backgroundMark x1="41667" y1="47198" x2="41667" y2="47198"/>
                        <a14:backgroundMark x1="41111" y1="50442" x2="41111" y2="50442"/>
                        <a14:backgroundMark x1="40926" y1="50442" x2="40926" y2="50442"/>
                        <a14:backgroundMark x1="40741" y1="50737" x2="40741" y2="50737"/>
                        <a14:backgroundMark x1="40185" y1="51032" x2="40185" y2="51032"/>
                        <a14:backgroundMark x1="40185" y1="51327" x2="40185" y2="51327"/>
                        <a14:backgroundMark x1="39444" y1="50442" x2="39444" y2="50442"/>
                        <a14:backgroundMark x1="39259" y1="50442" x2="39259" y2="50442"/>
                        <a14:backgroundMark x1="38889" y1="50442" x2="38889" y2="50442"/>
                        <a14:backgroundMark x1="38519" y1="49558" x2="38519" y2="49558"/>
                        <a14:backgroundMark x1="38148" y1="47198" x2="38148" y2="47198"/>
                        <a14:backgroundMark x1="38148" y1="47198" x2="38148" y2="47198"/>
                        <a14:backgroundMark x1="38148" y1="46903" x2="38148" y2="46903"/>
                        <a14:backgroundMark x1="38148" y1="46903" x2="38148" y2="46903"/>
                        <a14:backgroundMark x1="38148" y1="46608" x2="38148" y2="46608"/>
                        <a14:backgroundMark x1="38148" y1="46608" x2="38148" y2="46608"/>
                        <a14:backgroundMark x1="38148" y1="45723" x2="38148" y2="45723"/>
                        <a14:backgroundMark x1="38333" y1="45428" x2="38333" y2="45428"/>
                        <a14:backgroundMark x1="38333" y1="44543" x2="38333" y2="44543"/>
                        <a14:backgroundMark x1="38333" y1="44543" x2="38333" y2="44543"/>
                        <a14:backgroundMark x1="38333" y1="44248" x2="38333" y2="44248"/>
                        <a14:backgroundMark x1="38519" y1="43068" x2="38519" y2="43068"/>
                        <a14:backgroundMark x1="38519" y1="43068" x2="38519" y2="43068"/>
                        <a14:backgroundMark x1="38519" y1="43068" x2="38519" y2="43068"/>
                        <a14:backgroundMark x1="38333" y1="41593" x2="38333" y2="41593"/>
                        <a14:backgroundMark x1="38333" y1="40708" x2="38333" y2="40708"/>
                        <a14:backgroundMark x1="38889" y1="40413" x2="40185" y2="42478"/>
                        <a14:backgroundMark x1="40556" y1="42773" x2="40556" y2="43953"/>
                        <a14:backgroundMark x1="40556" y1="43953" x2="40556" y2="43953"/>
                        <a14:backgroundMark x1="40556" y1="45428" x2="40556" y2="45428"/>
                        <a14:backgroundMark x1="40556" y1="45723" x2="40556" y2="45723"/>
                        <a14:backgroundMark x1="40556" y1="46018" x2="40556" y2="47788"/>
                        <a14:backgroundMark x1="40556" y1="47788" x2="40556" y2="47788"/>
                        <a14:backgroundMark x1="40741" y1="46903" x2="40741" y2="46903"/>
                        <a14:backgroundMark x1="40741" y1="46018" x2="40741" y2="46018"/>
                        <a14:backgroundMark x1="40741" y1="46018" x2="40741" y2="46018"/>
                        <a14:backgroundMark x1="40741" y1="46903" x2="40741" y2="46903"/>
                        <a14:backgroundMark x1="40741" y1="47198" x2="40741" y2="48673"/>
                        <a14:backgroundMark x1="40741" y1="48673" x2="40741" y2="48673"/>
                        <a14:backgroundMark x1="40556" y1="49263" x2="39259" y2="52212"/>
                        <a14:backgroundMark x1="39259" y1="52507" x2="39259" y2="52507"/>
                        <a14:backgroundMark x1="39259" y1="52507" x2="39259" y2="52507"/>
                        <a14:backgroundMark x1="39259" y1="52507" x2="39259" y2="52507"/>
                        <a14:backgroundMark x1="39074" y1="53097" x2="39074" y2="53097"/>
                        <a14:backgroundMark x1="39074" y1="53687" x2="39074" y2="53687"/>
                        <a14:backgroundMark x1="39074" y1="53982" x2="39074" y2="53982"/>
                        <a14:backgroundMark x1="39074" y1="53982" x2="39074" y2="53982"/>
                        <a14:backgroundMark x1="40926" y1="53097" x2="40926" y2="53097"/>
                        <a14:backgroundMark x1="41852" y1="53097" x2="41852" y2="53097"/>
                        <a14:backgroundMark x1="42407" y1="53687" x2="42407" y2="53687"/>
                        <a14:backgroundMark x1="42778" y1="53097" x2="42778" y2="53097"/>
                        <a14:backgroundMark x1="42778" y1="51917" x2="42778" y2="51917"/>
                        <a14:backgroundMark x1="43148" y1="51327" x2="43148" y2="51327"/>
                        <a14:backgroundMark x1="43148" y1="51327" x2="43148" y2="51327"/>
                        <a14:backgroundMark x1="43148" y1="51032" x2="43148" y2="51032"/>
                        <a14:backgroundMark x1="43148" y1="50737" x2="43148" y2="50737"/>
                        <a14:backgroundMark x1="43148" y1="49853" x2="43148" y2="49853"/>
                        <a14:backgroundMark x1="43148" y1="49263" x2="43148" y2="49263"/>
                        <a14:backgroundMark x1="41667" y1="46903" x2="41667" y2="46903"/>
                        <a14:backgroundMark x1="40000" y1="45133" x2="40000" y2="45133"/>
                        <a14:backgroundMark x1="39074" y1="45133" x2="39074" y2="45133"/>
                        <a14:backgroundMark x1="38333" y1="44248" x2="38333" y2="44248"/>
                        <a14:backgroundMark x1="38333" y1="41593" x2="38333" y2="41593"/>
                        <a14:backgroundMark x1="37778" y1="40413" x2="37778" y2="40413"/>
                        <a14:backgroundMark x1="37407" y1="40118" x2="37407" y2="40118"/>
                        <a14:backgroundMark x1="37222" y1="38938" x2="37222" y2="38938"/>
                        <a14:backgroundMark x1="36852" y1="38053" x2="36852" y2="38053"/>
                        <a14:backgroundMark x1="36667" y1="37463" x2="36667" y2="37463"/>
                        <a14:backgroundMark x1="36667" y1="37168" x2="36667" y2="37168"/>
                        <a14:backgroundMark x1="36481" y1="36283" x2="36481" y2="36283"/>
                        <a14:backgroundMark x1="36481" y1="36283" x2="36481" y2="36283"/>
                        <a14:backgroundMark x1="36481" y1="36283" x2="36481" y2="36283"/>
                        <a14:backgroundMark x1="36481" y1="36283" x2="36481" y2="36283"/>
                        <a14:backgroundMark x1="36481" y1="35398" x2="36481" y2="35398"/>
                        <a14:backgroundMark x1="36111" y1="35103" x2="36111" y2="35103"/>
                        <a14:backgroundMark x1="35926" y1="34808" x2="35926" y2="34808"/>
                        <a14:backgroundMark x1="35556" y1="33923" x2="35556" y2="33923"/>
                        <a14:backgroundMark x1="35000" y1="32448" x2="35000" y2="32448"/>
                        <a14:backgroundMark x1="35000" y1="32153" x2="35000" y2="32153"/>
                        <a14:backgroundMark x1="35000" y1="31858" x2="35000" y2="31858"/>
                        <a14:backgroundMark x1="35000" y1="30678" x2="35000" y2="30678"/>
                        <a14:backgroundMark x1="35000" y1="29794" x2="35000" y2="29794"/>
                        <a14:backgroundMark x1="35185" y1="28614" x2="35185" y2="28614"/>
                        <a14:backgroundMark x1="35556" y1="28319" x2="35556" y2="28319"/>
                        <a14:backgroundMark x1="35556" y1="28024" x2="35556" y2="28024"/>
                        <a14:backgroundMark x1="35556" y1="28024" x2="35556" y2="28024"/>
                        <a14:backgroundMark x1="35741" y1="27729" x2="35741" y2="27729"/>
                        <a14:backgroundMark x1="35741" y1="26844" x2="35741" y2="26844"/>
                        <a14:backgroundMark x1="35926" y1="26549" x2="35926" y2="26549"/>
                        <a14:backgroundMark x1="36111" y1="25959" x2="36111" y2="25959"/>
                        <a14:backgroundMark x1="36111" y1="25369" x2="36111" y2="25369"/>
                        <a14:backgroundMark x1="36111" y1="25369" x2="36111" y2="25369"/>
                        <a14:backgroundMark x1="36111" y1="25369" x2="36111" y2="25369"/>
                        <a14:backgroundMark x1="36481" y1="25074" x2="36481" y2="25074"/>
                        <a14:backgroundMark x1="36481" y1="25369" x2="36481" y2="25369"/>
                        <a14:backgroundMark x1="36481" y1="25369" x2="36481" y2="25369"/>
                        <a14:backgroundMark x1="36481" y1="24189" x2="36481" y2="24189"/>
                        <a14:backgroundMark x1="36481" y1="24189" x2="36481" y2="24189"/>
                        <a14:backgroundMark x1="35926" y1="23304" x2="35926" y2="23304"/>
                        <a14:backgroundMark x1="35926" y1="23304" x2="35926" y2="23304"/>
                        <a14:backgroundMark x1="35556" y1="23009" x2="35556" y2="23009"/>
                        <a14:backgroundMark x1="35185" y1="23009" x2="35185" y2="23009"/>
                        <a14:backgroundMark x1="34815" y1="22714" x2="34815" y2="22714"/>
                        <a14:backgroundMark x1="34815" y1="22714" x2="34815" y2="22714"/>
                        <a14:backgroundMark x1="34444" y1="21829" x2="36667" y2="23304"/>
                        <a14:backgroundMark x1="37222" y1="23894" x2="35556" y2="34513"/>
                        <a14:backgroundMark x1="34444" y1="34808" x2="34444" y2="34808"/>
                        <a14:backgroundMark x1="34444" y1="35398" x2="34444" y2="35398"/>
                        <a14:backgroundMark x1="34444" y1="35988" x2="34444" y2="35988"/>
                        <a14:backgroundMark x1="34074" y1="36578" x2="34074" y2="36578"/>
                        <a14:backgroundMark x1="34074" y1="36578" x2="34074" y2="36578"/>
                        <a14:backgroundMark x1="34074" y1="37758" x2="34074" y2="37758"/>
                        <a14:backgroundMark x1="34074" y1="38053" x2="34074" y2="38053"/>
                        <a14:backgroundMark x1="34074" y1="38643" x2="34074" y2="38643"/>
                        <a14:backgroundMark x1="37593" y1="28319" x2="37593" y2="28319"/>
                        <a14:backgroundMark x1="37593" y1="30383" x2="37593" y2="30383"/>
                        <a14:backgroundMark x1="37593" y1="30973" x2="37593" y2="30973"/>
                        <a14:backgroundMark x1="37593" y1="30973" x2="36852" y2="33628"/>
                        <a14:backgroundMark x1="34444" y1="37168" x2="34444" y2="37168"/>
                        <a14:backgroundMark x1="45000" y1="29499" x2="45000" y2="29499"/>
                        <a14:backgroundMark x1="44815" y1="48673" x2="44815" y2="48673"/>
                        <a14:backgroundMark x1="62037" y1="43363" x2="62037" y2="43363"/>
                        <a14:backgroundMark x1="62037" y1="42183" x2="62037" y2="42183"/>
                        <a14:backgroundMark x1="46481" y1="41003" x2="46481" y2="41003"/>
                        <a14:backgroundMark x1="45370" y1="41003" x2="45370" y2="41003"/>
                        <a14:backgroundMark x1="42778" y1="39823" x2="42778" y2="39823"/>
                        <a14:backgroundMark x1="42778" y1="39528" x2="42778" y2="39528"/>
                        <a14:backgroundMark x1="42778" y1="38938" x2="42778" y2="38938"/>
                        <a14:backgroundMark x1="42778" y1="39528" x2="42778" y2="39528"/>
                        <a14:backgroundMark x1="42037" y1="38348" x2="42037" y2="38348"/>
                        <a14:backgroundMark x1="40556" y1="35988" x2="40556" y2="35988"/>
                        <a14:backgroundMark x1="40185" y1="35103" x2="40185" y2="35103"/>
                        <a14:backgroundMark x1="38889" y1="33923" x2="38889" y2="33923"/>
                        <a14:backgroundMark x1="38333" y1="33038" x2="38333" y2="33038"/>
                        <a14:backgroundMark x1="37778" y1="32743" x2="37778" y2="32743"/>
                        <a14:backgroundMark x1="38889" y1="32743" x2="39815" y2="33628"/>
                        <a14:backgroundMark x1="39815" y1="33628" x2="39444" y2="35103"/>
                        <a14:backgroundMark x1="38889" y1="34218" x2="38889" y2="34218"/>
                        <a14:backgroundMark x1="38889" y1="35103" x2="39630" y2="36283"/>
                        <a14:backgroundMark x1="39630" y1="36283" x2="39815" y2="37463"/>
                        <a14:backgroundMark x1="40556" y1="37168" x2="42593" y2="38643"/>
                        <a14:backgroundMark x1="44074" y1="38938" x2="44074" y2="38938"/>
                        <a14:backgroundMark x1="44630" y1="39823" x2="44630" y2="42773"/>
                        <a14:backgroundMark x1="44259" y1="43953" x2="44259" y2="46608"/>
                        <a14:backgroundMark x1="44259" y1="45428" x2="44259" y2="45428"/>
                        <a14:backgroundMark x1="44074" y1="45723" x2="44074" y2="45723"/>
                        <a14:backgroundMark x1="43519" y1="44543" x2="43519" y2="44543"/>
                        <a14:backgroundMark x1="43148" y1="43953" x2="43148" y2="43953"/>
                        <a14:backgroundMark x1="43148" y1="43953" x2="43148" y2="43953"/>
                        <a14:backgroundMark x1="43148" y1="44543" x2="43148" y2="44543"/>
                        <a14:backgroundMark x1="43333" y1="43953" x2="43333" y2="43953"/>
                        <a14:backgroundMark x1="43148" y1="43953" x2="43148" y2="43953"/>
                        <a14:backgroundMark x1="42593" y1="35398" x2="42593" y2="35398"/>
                        <a14:backgroundMark x1="42593" y1="34218" x2="42593" y2="34218"/>
                        <a14:backgroundMark x1="42037" y1="31858" x2="42037" y2="31858"/>
                        <a14:backgroundMark x1="41667" y1="31563" x2="41667" y2="31563"/>
                        <a14:backgroundMark x1="41111" y1="29499" x2="41111" y2="29499"/>
                        <a14:backgroundMark x1="40185" y1="28909" x2="40185" y2="28909"/>
                        <a14:backgroundMark x1="39815" y1="27729" x2="39815" y2="27729"/>
                        <a14:backgroundMark x1="44259" y1="17109" x2="44259" y2="17109"/>
                        <a14:backgroundMark x1="61111" y1="23304" x2="61111" y2="23304"/>
                        <a14:backgroundMark x1="41852" y1="12389" x2="41852" y2="12389"/>
                        <a14:backgroundMark x1="38704" y1="20649" x2="38704" y2="20649"/>
                        <a14:backgroundMark x1="38333" y1="22124" x2="38333" y2="22124"/>
                        <a14:backgroundMark x1="39074" y1="24484" x2="39815" y2="24484"/>
                        <a14:backgroundMark x1="42222" y1="18879" x2="42222" y2="18879"/>
                        <a14:backgroundMark x1="42593" y1="23304" x2="42593" y2="23304"/>
                        <a14:backgroundMark x1="33519" y1="25664" x2="33519" y2="25664"/>
                        <a14:backgroundMark x1="32407" y1="26254" x2="32407" y2="26254"/>
                        <a14:backgroundMark x1="32407" y1="26549" x2="31667" y2="26844"/>
                        <a14:backgroundMark x1="30926" y1="27729" x2="30926" y2="27729"/>
                        <a14:backgroundMark x1="30741" y1="26844" x2="30926" y2="25664"/>
                        <a14:backgroundMark x1="30926" y1="23894" x2="30926" y2="23894"/>
                        <a14:backgroundMark x1="32963" y1="21829" x2="32963" y2="21829"/>
                        <a14:backgroundMark x1="32963" y1="21534" x2="32963" y2="21534"/>
                        <a14:backgroundMark x1="32593" y1="20944" x2="32593" y2="20944"/>
                        <a14:backgroundMark x1="33519" y1="20354" x2="33519" y2="20354"/>
                        <a14:backgroundMark x1="33519" y1="18879" x2="33519" y2="18879"/>
                        <a14:backgroundMark x1="36111" y1="40118" x2="36111" y2="40118"/>
                        <a14:backgroundMark x1="37407" y1="44838" x2="37407" y2="44838"/>
                        <a14:backgroundMark x1="35926" y1="42478" x2="35926" y2="42478"/>
                        <a14:backgroundMark x1="35556" y1="40413" x2="35556" y2="40413"/>
                        <a14:backgroundMark x1="40000" y1="38053" x2="40000" y2="38053"/>
                        <a14:backgroundMark x1="43148" y1="39233" x2="43148" y2="39233"/>
                        <a14:backgroundMark x1="42407" y1="40413" x2="42407" y2="40413"/>
                        <a14:backgroundMark x1="41852" y1="41003" x2="41852" y2="41003"/>
                        <a14:backgroundMark x1="39444" y1="38053" x2="39444" y2="38053"/>
                        <a14:backgroundMark x1="32778" y1="34218" x2="32778" y2="34218"/>
                        <a14:backgroundMark x1="31481" y1="34218" x2="31481" y2="34218"/>
                        <a14:backgroundMark x1="31296" y1="34218" x2="31296" y2="34218"/>
                        <a14:backgroundMark x1="30185" y1="33038" x2="30185" y2="33038"/>
                        <a14:backgroundMark x1="29259" y1="31858" x2="29259" y2="31858"/>
                        <a14:backgroundMark x1="30741" y1="29499" x2="30741" y2="29499"/>
                        <a14:backgroundMark x1="30926" y1="27139" x2="30926" y2="27139"/>
                        <a14:backgroundMark x1="32407" y1="30678" x2="32407" y2="30678"/>
                        <a14:backgroundMark x1="33148" y1="30678" x2="33148" y2="30678"/>
                        <a14:backgroundMark x1="33519" y1="30088" x2="33519" y2="30088"/>
                        <a14:backgroundMark x1="34444" y1="29794" x2="34444" y2="29794"/>
                        <a14:backgroundMark x1="36296" y1="27139" x2="36296" y2="27139"/>
                        <a14:backgroundMark x1="36296" y1="26549" x2="36296" y2="26549"/>
                        <a14:backgroundMark x1="31296" y1="21829" x2="31296" y2="21829"/>
                        <a14:backgroundMark x1="30926" y1="19764" x2="30926" y2="19764"/>
                        <a14:backgroundMark x1="31296" y1="19174" x2="31296" y2="19174"/>
                        <a14:backgroundMark x1="31296" y1="17404" x2="31481" y2="15929"/>
                        <a14:backgroundMark x1="32222" y1="13864" x2="32222" y2="13864"/>
                        <a14:backgroundMark x1="32222" y1="13864" x2="32222" y2="13864"/>
                        <a14:backgroundMark x1="32407" y1="13569" x2="32407" y2="13569"/>
                        <a14:backgroundMark x1="33704" y1="12684" x2="33704" y2="12684"/>
                        <a14:backgroundMark x1="34074" y1="12684" x2="34074" y2="12684"/>
                        <a14:backgroundMark x1="34259" y1="12684" x2="34259" y2="12684"/>
                        <a14:backgroundMark x1="34259" y1="14454" x2="34259" y2="14454"/>
                        <a14:backgroundMark x1="33519" y1="15929" x2="33519" y2="15929"/>
                        <a14:backgroundMark x1="35926" y1="7965" x2="35926" y2="7965"/>
                        <a14:backgroundMark x1="36481" y1="10914" x2="36481" y2="10914"/>
                        <a14:backgroundMark x1="37222" y1="10324" x2="37222" y2="10324"/>
                        <a14:backgroundMark x1="35926" y1="12684" x2="35926" y2="12684"/>
                        <a14:backgroundMark x1="34815" y1="15044" x2="34815" y2="15044"/>
                        <a14:backgroundMark x1="35000" y1="15929" x2="35000" y2="15929"/>
                        <a14:backgroundMark x1="35185" y1="16224" x2="35185" y2="16224"/>
                        <a14:backgroundMark x1="35926" y1="16224" x2="35926" y2="16224"/>
                        <a14:backgroundMark x1="36296" y1="16814" x2="36296" y2="16814"/>
                        <a14:backgroundMark x1="36481" y1="17109" x2="36481" y2="17109"/>
                        <a14:backgroundMark x1="36667" y1="18289" x2="36667" y2="18289"/>
                        <a14:backgroundMark x1="36481" y1="19174" x2="36481" y2="19174"/>
                        <a14:backgroundMark x1="36481" y1="19174" x2="36481" y2="19174"/>
                        <a14:backgroundMark x1="36481" y1="19174" x2="36481" y2="19174"/>
                        <a14:backgroundMark x1="36481" y1="19469" x2="36481" y2="19469"/>
                        <a14:backgroundMark x1="35741" y1="19469" x2="35741" y2="19469"/>
                        <a14:backgroundMark x1="37222" y1="16814" x2="37222" y2="16814"/>
                        <a14:backgroundMark x1="38148" y1="16224" x2="38148" y2="16224"/>
                        <a14:backgroundMark x1="38148" y1="15929" x2="38148" y2="15929"/>
                        <a14:backgroundMark x1="37963" y1="15044" x2="37963" y2="15044"/>
                        <a14:backgroundMark x1="37963" y1="15044" x2="37963" y2="15044"/>
                        <a14:backgroundMark x1="38519" y1="13569" x2="38519" y2="13569"/>
                        <a14:backgroundMark x1="38889" y1="13274" x2="38889" y2="13274"/>
                        <a14:backgroundMark x1="39630" y1="12389" x2="39630" y2="12389"/>
                        <a14:backgroundMark x1="38148" y1="10029" x2="38148" y2="10029"/>
                        <a14:backgroundMark x1="38148" y1="10029" x2="38148" y2="10029"/>
                        <a14:backgroundMark x1="38519" y1="9145" x2="38519" y2="9145"/>
                        <a14:backgroundMark x1="39444" y1="8850" x2="39444" y2="8850"/>
                        <a14:backgroundMark x1="39444" y1="8555" x2="39444" y2="8555"/>
                        <a14:backgroundMark x1="40370" y1="7670" x2="40370" y2="7670"/>
                        <a14:backgroundMark x1="40370" y1="7080" x2="40370" y2="7080"/>
                        <a14:backgroundMark x1="40370" y1="6785" x2="40370" y2="6785"/>
                        <a14:backgroundMark x1="40741" y1="6490" x2="40741" y2="6490"/>
                        <a14:backgroundMark x1="40741" y1="6490" x2="40741" y2="6490"/>
                        <a14:backgroundMark x1="40926" y1="6785" x2="40926" y2="6785"/>
                        <a14:backgroundMark x1="41111" y1="6785" x2="41111" y2="6785"/>
                        <a14:backgroundMark x1="40926" y1="4425" x2="40926" y2="4425"/>
                        <a14:backgroundMark x1="40741" y1="3540" x2="40741" y2="3540"/>
                        <a14:backgroundMark x1="40370" y1="2065" x2="40370" y2="2065"/>
                        <a14:backgroundMark x1="40000" y1="1770" x2="40000" y2="1770"/>
                        <a14:backgroundMark x1="40000" y1="1180" x2="40000" y2="1180"/>
                        <a14:backgroundMark x1="39630" y1="0" x2="39630" y2="0"/>
                        <a14:backgroundMark x1="30741" y1="64602" x2="30741" y2="64602"/>
                        <a14:backgroundMark x1="31481" y1="61357" x2="31481" y2="61357"/>
                        <a14:backgroundMark x1="32407" y1="63422" x2="32407" y2="63422"/>
                        <a14:backgroundMark x1="32593" y1="65782" x2="32593" y2="65782"/>
                        <a14:backgroundMark x1="32222" y1="68732" x2="32222" y2="68732"/>
                        <a14:backgroundMark x1="31111" y1="70501" x2="31111" y2="70501"/>
                        <a14:backgroundMark x1="30185" y1="71386" x2="30185" y2="71386"/>
                        <a14:backgroundMark x1="30000" y1="69027" x2="29444" y2="67847"/>
                        <a14:backgroundMark x1="30741" y1="66667" x2="30741" y2="66667"/>
                        <a14:backgroundMark x1="33889" y1="63422" x2="33889" y2="63422"/>
                        <a14:backgroundMark x1="45185" y1="4720" x2="45185" y2="4720"/>
                        <a14:backgroundMark x1="45556" y1="5605" x2="45556" y2="6785"/>
                        <a14:backgroundMark x1="45556" y1="11504" x2="45556" y2="11504"/>
                        <a14:backgroundMark x1="45185" y1="12684" x2="45185" y2="12684"/>
                        <a14:backgroundMark x1="45926" y1="14749" x2="45926" y2="14749"/>
                        <a14:backgroundMark x1="45370" y1="17109" x2="45370" y2="17109"/>
                        <a14:backgroundMark x1="45556" y1="17994" x2="45556" y2="17994"/>
                        <a14:backgroundMark x1="45556" y1="18584" x2="45556" y2="18584"/>
                        <a14:backgroundMark x1="45926" y1="19764" x2="45926" y2="19764"/>
                        <a14:backgroundMark x1="45556" y1="20649" x2="45556" y2="20649"/>
                        <a14:backgroundMark x1="45556" y1="21534" x2="45556" y2="21534"/>
                        <a14:backgroundMark x1="45556" y1="22714" x2="45556" y2="22714"/>
                        <a14:backgroundMark x1="46111" y1="24189" x2="46111" y2="24189"/>
                        <a14:backgroundMark x1="46111" y1="25074" x2="46111" y2="25074"/>
                        <a14:backgroundMark x1="46296" y1="25959" x2="46296" y2="25959"/>
                        <a14:backgroundMark x1="46296" y1="27139" x2="46667" y2="28319"/>
                        <a14:backgroundMark x1="46667" y1="28614" x2="46667" y2="28614"/>
                        <a14:backgroundMark x1="46667" y1="28909" x2="46852" y2="30678"/>
                        <a14:backgroundMark x1="46852" y1="30973" x2="46667" y2="32448"/>
                        <a14:backgroundMark x1="46296" y1="33038" x2="46296" y2="33038"/>
                        <a14:backgroundMark x1="46111" y1="33333" x2="46111" y2="33333"/>
                        <a14:backgroundMark x1="46296" y1="34218" x2="46296" y2="34218"/>
                        <a14:backgroundMark x1="45926" y1="34513" x2="45926" y2="34513"/>
                        <a14:backgroundMark x1="45926" y1="34808" x2="45926" y2="34808"/>
                        <a14:backgroundMark x1="45926" y1="34808" x2="45926" y2="34808"/>
                        <a14:backgroundMark x1="45556" y1="34218" x2="45556" y2="34218"/>
                        <a14:backgroundMark x1="45926" y1="34218" x2="45926" y2="34218"/>
                        <a14:backgroundMark x1="45556" y1="34218" x2="45556" y2="34218"/>
                        <a14:backgroundMark x1="45926" y1="34513" x2="45926" y2="34513"/>
                        <a14:backgroundMark x1="45370" y1="34513" x2="45370" y2="34513"/>
                        <a14:backgroundMark x1="45556" y1="34513" x2="45556" y2="34513"/>
                        <a14:backgroundMark x1="45556" y1="35398" x2="45556" y2="35398"/>
                        <a14:backgroundMark x1="45556" y1="35398" x2="45556" y2="35398"/>
                        <a14:backgroundMark x1="45926" y1="35398" x2="45926" y2="35398"/>
                        <a14:backgroundMark x1="46111" y1="36283" x2="46111" y2="36283"/>
                        <a14:backgroundMark x1="46111" y1="36578" x2="46296" y2="37758"/>
                        <a14:backgroundMark x1="46296" y1="38053" x2="46296" y2="38053"/>
                        <a14:backgroundMark x1="46296" y1="38938" x2="46296" y2="38938"/>
                        <a14:backgroundMark x1="46296" y1="39233" x2="46296" y2="39233"/>
                        <a14:backgroundMark x1="46852" y1="39233" x2="46852" y2="39233"/>
                        <a14:backgroundMark x1="47037" y1="39823" x2="47037" y2="39823"/>
                        <a14:backgroundMark x1="46852" y1="38938" x2="46852" y2="38938"/>
                        <a14:backgroundMark x1="46852" y1="38938" x2="46852" y2="38938"/>
                        <a14:backgroundMark x1="47037" y1="38938" x2="47037" y2="38938"/>
                        <a14:backgroundMark x1="47407" y1="39233" x2="47407" y2="39233"/>
                        <a14:backgroundMark x1="46852" y1="38938" x2="46852" y2="38938"/>
                        <a14:backgroundMark x1="46852" y1="38938" x2="46852" y2="38938"/>
                        <a14:backgroundMark x1="46852" y1="39823" x2="46852" y2="39823"/>
                        <a14:backgroundMark x1="45926" y1="39233" x2="45926" y2="39233"/>
                        <a14:backgroundMark x1="44815" y1="39823" x2="44815" y2="39823"/>
                        <a14:backgroundMark x1="45370" y1="36578" x2="45370" y2="36578"/>
                        <a14:backgroundMark x1="46111" y1="36578" x2="46111" y2="36578"/>
                        <a14:backgroundMark x1="46296" y1="37758" x2="46296" y2="37758"/>
                        <a14:backgroundMark x1="46296" y1="38053" x2="46296" y2="38053"/>
                        <a14:backgroundMark x1="46111" y1="36873" x2="46111" y2="36873"/>
                        <a14:backgroundMark x1="46296" y1="37463" x2="46296" y2="37463"/>
                        <a14:backgroundMark x1="46296" y1="37463" x2="46296" y2="37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043" r="53752"/>
          <a:stretch/>
        </p:blipFill>
        <p:spPr>
          <a:xfrm>
            <a:off x="395536" y="2996952"/>
            <a:ext cx="2412268" cy="32452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1720" y="802431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Чарльз Диккенс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5576" y="1292346"/>
            <a:ext cx="5472608" cy="69063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«Рождественская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песнь в прозе</a:t>
            </a:r>
          </a:p>
          <a:p>
            <a:pPr algn="ctr">
              <a:lnSpc>
                <a:spcPct val="80000"/>
              </a:lnSpc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Свя­точ­ный рас­сказ с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привидениями»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1862" y="5045341"/>
            <a:ext cx="436728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Эту книгу будут читать всегда - пока падает снег и горит огнями елка…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39952" y="299695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04920" y="1973806"/>
            <a:ext cx="517392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solidFill>
                  <a:srgbClr val="1E581E"/>
                </a:solidFill>
                <a:latin typeface="Arial Narrow" panose="020B0606020202030204" pitchFamily="34" charset="0"/>
              </a:rPr>
              <a:t>Очаровательная </a:t>
            </a:r>
            <a:r>
              <a:rPr lang="ru-RU" b="1" dirty="0">
                <a:solidFill>
                  <a:srgbClr val="1E581E"/>
                </a:solidFill>
                <a:latin typeface="Arial Narrow" panose="020B0606020202030204" pitchFamily="34" charset="0"/>
              </a:rPr>
              <a:t>история, </a:t>
            </a:r>
            <a:r>
              <a:rPr lang="ru-RU" b="1" dirty="0" smtClean="0">
                <a:solidFill>
                  <a:srgbClr val="1E581E"/>
                </a:solidFill>
                <a:latin typeface="Arial Narrow" panose="020B0606020202030204" pitchFamily="34" charset="0"/>
              </a:rPr>
              <a:t>волшебная, </a:t>
            </a:r>
          </a:p>
          <a:p>
            <a:pPr algn="ctr">
              <a:lnSpc>
                <a:spcPct val="80000"/>
              </a:lnSpc>
            </a:pPr>
            <a:r>
              <a:rPr lang="ru-RU" b="1" dirty="0" smtClean="0">
                <a:solidFill>
                  <a:srgbClr val="1E581E"/>
                </a:solidFill>
                <a:latin typeface="Arial Narrow" panose="020B0606020202030204" pitchFamily="34" charset="0"/>
              </a:rPr>
              <a:t>страшная </a:t>
            </a:r>
            <a:r>
              <a:rPr lang="ru-RU" b="1" dirty="0">
                <a:solidFill>
                  <a:srgbClr val="1E581E"/>
                </a:solidFill>
                <a:latin typeface="Arial Narrow" panose="020B0606020202030204" pitchFamily="34" charset="0"/>
              </a:rPr>
              <a:t>и в меру  </a:t>
            </a:r>
            <a:r>
              <a:rPr lang="ru-RU" b="1" dirty="0" smtClean="0">
                <a:solidFill>
                  <a:srgbClr val="1E581E"/>
                </a:solidFill>
                <a:latin typeface="Arial Narrow" panose="020B0606020202030204" pitchFamily="34" charset="0"/>
              </a:rPr>
              <a:t>печальная сказка для </a:t>
            </a:r>
            <a:r>
              <a:rPr lang="ru-RU" b="1" dirty="0">
                <a:solidFill>
                  <a:srgbClr val="1E581E"/>
                </a:solidFill>
                <a:latin typeface="Arial Narrow" panose="020B0606020202030204" pitchFamily="34" charset="0"/>
              </a:rPr>
              <a:t>взрослых.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79713" y="2486683"/>
            <a:ext cx="4248471" cy="15881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Это история-притча о перерождении скряги и человеконенавистника Скруджа, в которой писатель с помощью фантастических образов святочных Духов показывает своему герою единственный путь к спасению - делать добро людям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68464" y="4074810"/>
            <a:ext cx="5140680" cy="10895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Этот маленький шедевр Диккенса производит сильное впечатление 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вызывает необыкновенно яркие детские воспоминания о новогодних и рождественских праздниках.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922" y="3693317"/>
            <a:ext cx="864096" cy="155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07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293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743" y="3813829"/>
            <a:ext cx="8820472" cy="19811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700" i="1" dirty="0" smtClean="0">
                <a:solidFill>
                  <a:srgbClr val="C00000"/>
                </a:solidFill>
              </a:rPr>
              <a:t>«Знаешь </a:t>
            </a:r>
            <a:r>
              <a:rPr lang="ru-RU" sz="1700" i="1" dirty="0">
                <a:solidFill>
                  <a:srgbClr val="C00000"/>
                </a:solidFill>
              </a:rPr>
              <a:t>ли ты, сколько месяцев в </a:t>
            </a:r>
            <a:r>
              <a:rPr lang="ru-RU" sz="1700" i="1" dirty="0" smtClean="0">
                <a:solidFill>
                  <a:srgbClr val="C00000"/>
                </a:solidFill>
              </a:rPr>
              <a:t>году? Двенадцать. А </a:t>
            </a:r>
            <a:r>
              <a:rPr lang="ru-RU" sz="1700" i="1" dirty="0">
                <a:solidFill>
                  <a:srgbClr val="C00000"/>
                </a:solidFill>
              </a:rPr>
              <a:t>как их зовут?</a:t>
            </a:r>
          </a:p>
          <a:p>
            <a:pPr algn="ctr">
              <a:lnSpc>
                <a:spcPct val="80000"/>
              </a:lnSpc>
            </a:pPr>
            <a:r>
              <a:rPr lang="ru-RU" sz="1700" i="1" dirty="0">
                <a:solidFill>
                  <a:srgbClr val="C00000"/>
                </a:solidFill>
              </a:rPr>
              <a:t>Январь, февраль, март, апрель, май, июнь, июль, август, </a:t>
            </a:r>
            <a:endParaRPr lang="ru-RU" sz="1700" i="1" dirty="0" smtClean="0">
              <a:solidFill>
                <a:srgbClr val="C0000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1700" i="1" dirty="0" smtClean="0">
                <a:solidFill>
                  <a:srgbClr val="C00000"/>
                </a:solidFill>
              </a:rPr>
              <a:t>сентябрь</a:t>
            </a:r>
            <a:r>
              <a:rPr lang="ru-RU" sz="1700" i="1" dirty="0">
                <a:solidFill>
                  <a:srgbClr val="C00000"/>
                </a:solidFill>
              </a:rPr>
              <a:t>, октябрь, ноябрь, декабрь.</a:t>
            </a:r>
          </a:p>
          <a:p>
            <a:pPr algn="ctr">
              <a:lnSpc>
                <a:spcPct val="80000"/>
              </a:lnSpc>
            </a:pPr>
            <a:r>
              <a:rPr lang="ru-RU" sz="1700" i="1" dirty="0">
                <a:solidFill>
                  <a:srgbClr val="C00000"/>
                </a:solidFill>
              </a:rPr>
              <a:t>Только окончится один месяц, сразу же начинается другой. </a:t>
            </a:r>
          </a:p>
          <a:p>
            <a:pPr algn="ctr">
              <a:lnSpc>
                <a:spcPct val="80000"/>
              </a:lnSpc>
            </a:pPr>
            <a:r>
              <a:rPr lang="ru-RU" sz="1700" i="1" dirty="0">
                <a:solidFill>
                  <a:srgbClr val="C00000"/>
                </a:solidFill>
              </a:rPr>
              <a:t>И ни разу ещё не бывало так, чтобы февраль пришёл раньше, чем уйдёт январь, </a:t>
            </a:r>
            <a:endParaRPr lang="ru-RU" sz="1700" i="1" dirty="0" smtClean="0">
              <a:solidFill>
                <a:srgbClr val="C0000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1700" i="1" dirty="0" smtClean="0">
                <a:solidFill>
                  <a:srgbClr val="C00000"/>
                </a:solidFill>
              </a:rPr>
              <a:t>а </a:t>
            </a:r>
            <a:r>
              <a:rPr lang="ru-RU" sz="1700" i="1" dirty="0">
                <a:solidFill>
                  <a:srgbClr val="C00000"/>
                </a:solidFill>
              </a:rPr>
              <a:t>май обогнал бы </a:t>
            </a:r>
            <a:r>
              <a:rPr lang="ru-RU" sz="1700" i="1" dirty="0" smtClean="0">
                <a:solidFill>
                  <a:srgbClr val="C00000"/>
                </a:solidFill>
              </a:rPr>
              <a:t>апрель. Месяцы </a:t>
            </a:r>
            <a:r>
              <a:rPr lang="ru-RU" sz="1700" i="1" dirty="0">
                <a:solidFill>
                  <a:srgbClr val="C00000"/>
                </a:solidFill>
              </a:rPr>
              <a:t>идут один за другим и никогда не встречаются.</a:t>
            </a:r>
          </a:p>
          <a:p>
            <a:pPr algn="ctr">
              <a:lnSpc>
                <a:spcPct val="80000"/>
              </a:lnSpc>
            </a:pPr>
            <a:r>
              <a:rPr lang="ru-RU" sz="1700" i="1" dirty="0">
                <a:solidFill>
                  <a:srgbClr val="C00000"/>
                </a:solidFill>
              </a:rPr>
              <a:t>Но люди рассказывают, будто в горной стране Богемии </a:t>
            </a:r>
            <a:endParaRPr lang="ru-RU" sz="1700" i="1" dirty="0" smtClean="0">
              <a:solidFill>
                <a:srgbClr val="C0000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1700" i="1" dirty="0" smtClean="0">
                <a:solidFill>
                  <a:srgbClr val="C00000"/>
                </a:solidFill>
              </a:rPr>
              <a:t>была </a:t>
            </a:r>
            <a:r>
              <a:rPr lang="ru-RU" sz="1700" i="1" dirty="0">
                <a:solidFill>
                  <a:srgbClr val="C00000"/>
                </a:solidFill>
              </a:rPr>
              <a:t>девочка, которая видела все двенадцать месяцев с</a:t>
            </a:r>
            <a:r>
              <a:rPr lang="ru-RU" sz="1700" dirty="0">
                <a:solidFill>
                  <a:srgbClr val="C00000"/>
                </a:solidFill>
              </a:rPr>
              <a:t>разу.</a:t>
            </a:r>
          </a:p>
          <a:p>
            <a:pPr algn="ctr">
              <a:lnSpc>
                <a:spcPct val="80000"/>
              </a:lnSpc>
            </a:pPr>
            <a:r>
              <a:rPr lang="ru-RU" sz="1700" i="1" dirty="0">
                <a:solidFill>
                  <a:srgbClr val="C00000"/>
                </a:solidFill>
              </a:rPr>
              <a:t>Как же это случилось? А вот как</a:t>
            </a:r>
            <a:r>
              <a:rPr lang="ru-RU" sz="1700" i="1" dirty="0" smtClean="0">
                <a:solidFill>
                  <a:srgbClr val="C00000"/>
                </a:solidFill>
              </a:rPr>
              <a:t>…..»</a:t>
            </a:r>
            <a:endParaRPr lang="ru-RU" sz="1700" i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84" y="1106605"/>
            <a:ext cx="1872208" cy="270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3" t="22944" r="31650" b="28719"/>
          <a:stretch/>
        </p:blipFill>
        <p:spPr bwMode="auto">
          <a:xfrm>
            <a:off x="7465189" y="429726"/>
            <a:ext cx="1224403" cy="17751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96104" y="2060848"/>
            <a:ext cx="6178400" cy="15881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Новый год - удивительный период времени: один год приходит на смену другому, и кажется, что возможно все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. Каждый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год все месяцы идут друг за другом своим чередом. Так было всегда. Но однажды произошло чудо — все двенадцать месяцев встретились под Новый год и помогли доброй девочке, которую злая мачеха отправила зимой в лес за подснежниками для королевы.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13969" y="844995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САМУИЛ  МАРШАК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89419" y="1317295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«12 МЕСЯЦЕВ»</a:t>
            </a:r>
          </a:p>
        </p:txBody>
      </p:sp>
    </p:spTree>
    <p:extLst>
      <p:ext uri="{BB962C8B-B14F-4D97-AF65-F5344CB8AC3E}">
        <p14:creationId xmlns:p14="http://schemas.microsoft.com/office/powerpoint/2010/main" val="148468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" y="-82550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39" y="2185837"/>
            <a:ext cx="1742102" cy="24926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97744" y="1637513"/>
            <a:ext cx="5824732" cy="97872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i="1" dirty="0">
                <a:solidFill>
                  <a:srgbClr val="C00000"/>
                </a:solidFill>
              </a:rPr>
              <a:t>«Последний день перед Рождеством прошел. Зимняя, ясная ночь наступила. Глянули звезды. Месяц величаво поднялся на небо посветить добрым людям и всему миру, чтобы всем было весело колядовать и славить Христа.»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8" t="7536" r="6567"/>
          <a:stretch/>
        </p:blipFill>
        <p:spPr>
          <a:xfrm rot="20211037">
            <a:off x="386059" y="461209"/>
            <a:ext cx="2563037" cy="172999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139757" y="721014"/>
            <a:ext cx="4684424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Николай Васильевич Гоголь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24006" y="1178051"/>
            <a:ext cx="4315925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«НОЧЬ ПЕРЕД РОЖДЕСТВОМ»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3648" y="4845170"/>
            <a:ext cx="4607489" cy="7571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1E581E"/>
                </a:solidFill>
                <a:latin typeface="Arial Narrow" panose="020B0606020202030204" pitchFamily="34" charset="0"/>
              </a:rPr>
              <a:t>В </a:t>
            </a:r>
            <a:r>
              <a:rPr lang="ru-RU" b="1" dirty="0">
                <a:solidFill>
                  <a:srgbClr val="1E581E"/>
                </a:solidFill>
                <a:latin typeface="Arial Narrow" panose="020B0606020202030204" pitchFamily="34" charset="0"/>
              </a:rPr>
              <a:t>Сочельник, </a:t>
            </a:r>
            <a:r>
              <a:rPr lang="ru-RU" b="1" dirty="0" smtClean="0">
                <a:solidFill>
                  <a:srgbClr val="1E581E"/>
                </a:solidFill>
                <a:latin typeface="Arial Narrow" panose="020B0606020202030204" pitchFamily="34" charset="0"/>
              </a:rPr>
              <a:t>внимательно посмотрите на </a:t>
            </a:r>
            <a:r>
              <a:rPr lang="ru-RU" b="1" dirty="0">
                <a:solidFill>
                  <a:srgbClr val="1E581E"/>
                </a:solidFill>
                <a:latin typeface="Arial Narrow" panose="020B0606020202030204" pitchFamily="34" charset="0"/>
              </a:rPr>
              <a:t>небо: не исчезнут ли месяц и звезды, </a:t>
            </a:r>
            <a:r>
              <a:rPr lang="ru-RU" b="1" dirty="0">
                <a:solidFill>
                  <a:srgbClr val="1E581E"/>
                </a:solidFill>
              </a:rPr>
              <a:t>благодаря проделкам черта и ведьмы?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84750" y="2770239"/>
            <a:ext cx="6050720" cy="18374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Одна из самых уютных и весёлых повестей Н.В. Гоголя. </a:t>
            </a:r>
            <a:endParaRPr lang="ru-RU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Всё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в ней проникнуто рождественским духом, праздничным 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настроением.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Укутавшись в теплый плед, 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вы словно погрузитесь в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другой мир. В мир храбреца Вакулы, красавицы Оксаны, хитрой Солохи, богатого Чуба, проворного черта и, конечно же, казака 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Пацюка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- мир чудесной сказки, подаренной нам  величайшим писателем - Николаем Васильевичем Гоголем.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4758">
            <a:off x="6279747" y="4609584"/>
            <a:ext cx="1073605" cy="1322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104">
            <a:off x="7360477" y="4499128"/>
            <a:ext cx="1077171" cy="146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26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2" y="-19748"/>
            <a:ext cx="9164782" cy="70294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"/>
          <a:stretch/>
        </p:blipFill>
        <p:spPr>
          <a:xfrm>
            <a:off x="683568" y="1786232"/>
            <a:ext cx="1876052" cy="27981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67944" y="813670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Мэри Мейп Додж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1113" y="1237116"/>
            <a:ext cx="4433687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«Серебряные коньки»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63752" y="1760336"/>
            <a:ext cx="3888432" cy="84023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i="1" dirty="0">
                <a:solidFill>
                  <a:srgbClr val="C00000"/>
                </a:solidFill>
              </a:rPr>
              <a:t>“Еще не найден тот якорь, который может помешать юности и чистой совести плыть по реке снов”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17023" y="2556064"/>
            <a:ext cx="609125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Эта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история началась в предновогодние дни, когда во всех городках Голландии, даже в самых бедных, святой Николас оставляет подарки в чулках для всех детей. Удивительная Голландия, где каждый кусочек земли отвоеван у моря </a:t>
            </a:r>
            <a:endParaRPr lang="ru-RU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благодаря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построенным дамбам. </a:t>
            </a:r>
            <a:endParaRPr lang="ru-RU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81263" y="3817280"/>
            <a:ext cx="612068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solidFill>
                  <a:srgbClr val="1E581E"/>
                </a:solidFill>
                <a:latin typeface="Arial Narrow" panose="020B0606020202030204" pitchFamily="34" charset="0"/>
              </a:rPr>
              <a:t>Там так много каналов, что по ним можно на коньках зимой или летом на лодках пересечь всю страну. И каждый школьник здесь мечтает о серебряных коньках, которые можно заслужить, победив в настоящих соревнованиях.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2648" y="4869970"/>
            <a:ext cx="7401606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А как живописно показано, как голландцы катаются на коньках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!</a:t>
            </a:r>
          </a:p>
          <a:p>
            <a:pPr>
              <a:lnSpc>
                <a:spcPct val="90000"/>
              </a:lnSpc>
            </a:pP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Вам 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захочется самим  пойти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на каток, скользить по льду аки птица и разрумяниться от мороза. 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Заканчивается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всё хеппи-эндом и всеобщим счастьем.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111" y="1293984"/>
            <a:ext cx="1719865" cy="131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912" y="4584387"/>
            <a:ext cx="877353" cy="866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87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185"/>
            <a:ext cx="9193986" cy="69643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1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43" r="16095"/>
          <a:stretch/>
        </p:blipFill>
        <p:spPr>
          <a:xfrm>
            <a:off x="6738508" y="863234"/>
            <a:ext cx="1641753" cy="24431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1336" y="1474316"/>
            <a:ext cx="6294920" cy="23391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На что вы готовы пойти ради любимого человека? </a:t>
            </a:r>
            <a:endParaRPr lang="ru-RU" sz="2000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Двое </a:t>
            </a:r>
            <a:r>
              <a:rPr lang="ru-RU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влюбленных из этого рассказа пожертвовали своими главными «сокровищами». Но так ли это важно? </a:t>
            </a:r>
            <a:endParaRPr lang="ru-RU" sz="2000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</a:t>
            </a:r>
            <a:r>
              <a:rPr lang="ru-RU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’ Генри помогает нам понять, что подарки – не главная составляющая чудесного праздника Рождества</a:t>
            </a:r>
            <a:r>
              <a:rPr lang="ru-RU" sz="2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В этой книге вы не найдете смешного и веселого, вы погрузитесь в легкую грусть, увидите заботу и самое светлое чувство на свете!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696" y="601624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О’Генри.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15398" y="973780"/>
            <a:ext cx="3570209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«Дары волхвов»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07096" y="4873824"/>
            <a:ext cx="8136904" cy="7571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 smtClean="0">
                <a:solidFill>
                  <a:srgbClr val="1E581E"/>
                </a:solidFill>
                <a:latin typeface="Arial Narrow" panose="020B0606020202030204" pitchFamily="34" charset="0"/>
              </a:rPr>
              <a:t>Это </a:t>
            </a:r>
            <a:r>
              <a:rPr lang="ru-RU" dirty="0">
                <a:solidFill>
                  <a:srgbClr val="1E581E"/>
                </a:solidFill>
                <a:latin typeface="Arial Narrow" panose="020B0606020202030204" pitchFamily="34" charset="0"/>
              </a:rPr>
              <a:t>не просто красивая и </a:t>
            </a:r>
            <a:r>
              <a:rPr lang="ru-RU" dirty="0" smtClean="0">
                <a:solidFill>
                  <a:srgbClr val="1E581E"/>
                </a:solidFill>
                <a:latin typeface="Arial Narrow" panose="020B0606020202030204" pitchFamily="34" charset="0"/>
              </a:rPr>
              <a:t>интересная история. </a:t>
            </a:r>
            <a:r>
              <a:rPr lang="ru-RU" dirty="0">
                <a:solidFill>
                  <a:srgbClr val="1E581E"/>
                </a:solidFill>
                <a:latin typeface="Arial Narrow" panose="020B0606020202030204" pitchFamily="34" charset="0"/>
              </a:rPr>
              <a:t>Она наставляет нас, в первую очередь, </a:t>
            </a:r>
            <a:r>
              <a:rPr lang="ru-RU" dirty="0" smtClean="0">
                <a:solidFill>
                  <a:srgbClr val="1E581E"/>
                </a:solidFill>
                <a:latin typeface="Arial Narrow" panose="020B0606020202030204" pitchFamily="34" charset="0"/>
              </a:rPr>
              <a:t>никогда </a:t>
            </a:r>
            <a:r>
              <a:rPr lang="ru-RU" dirty="0">
                <a:solidFill>
                  <a:srgbClr val="1E581E"/>
                </a:solidFill>
                <a:latin typeface="Arial Narrow" panose="020B0606020202030204" pitchFamily="34" charset="0"/>
              </a:rPr>
              <a:t>не сдаваться перед поставленной целью и искренне любить, помогает поверить в волшебство и </a:t>
            </a:r>
            <a:r>
              <a:rPr lang="ru-RU" dirty="0" smtClean="0">
                <a:solidFill>
                  <a:srgbClr val="1E581E"/>
                </a:solidFill>
                <a:latin typeface="Arial Narrow" panose="020B0606020202030204" pitchFamily="34" charset="0"/>
              </a:rPr>
              <a:t>чудеса</a:t>
            </a:r>
            <a:r>
              <a:rPr lang="ru-RU" dirty="0">
                <a:solidFill>
                  <a:srgbClr val="1E581E"/>
                </a:solidFill>
                <a:latin typeface="Arial Narrow" panose="020B0606020202030204" pitchFamily="34" charset="0"/>
              </a:rPr>
              <a:t>, которое под силу многим, стоит только очень захотеть.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8014" y="3451896"/>
            <a:ext cx="8023112" cy="142192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i="1" dirty="0" smtClean="0">
                <a:solidFill>
                  <a:srgbClr val="C00000"/>
                </a:solidFill>
              </a:rPr>
              <a:t>«А </a:t>
            </a:r>
            <a:r>
              <a:rPr lang="ru-RU" i="1" dirty="0">
                <a:solidFill>
                  <a:srgbClr val="C00000"/>
                </a:solidFill>
              </a:rPr>
              <a:t>я тут рассказал вам ничем не примечательную историю про двух глупых </a:t>
            </a:r>
            <a:r>
              <a:rPr lang="ru-RU" i="1" dirty="0" smtClean="0">
                <a:solidFill>
                  <a:srgbClr val="C00000"/>
                </a:solidFill>
              </a:rPr>
              <a:t>детей, </a:t>
            </a:r>
            <a:r>
              <a:rPr lang="ru-RU" i="1" dirty="0">
                <a:solidFill>
                  <a:srgbClr val="C00000"/>
                </a:solidFill>
              </a:rPr>
              <a:t>которые самым немудрым образом пожертвовали друг для друга своими величайшими сокровищами. Но да будет сказано в назидание мудрецам наших дней, что из всех дарителей эти двое были мудрейшими. </a:t>
            </a:r>
            <a:endParaRPr lang="ru-RU" i="1" dirty="0" smtClean="0">
              <a:solidFill>
                <a:srgbClr val="C00000"/>
              </a:solidFill>
            </a:endParaRPr>
          </a:p>
          <a:p>
            <a:pPr>
              <a:lnSpc>
                <a:spcPct val="80000"/>
              </a:lnSpc>
            </a:pPr>
            <a:r>
              <a:rPr lang="ru-RU" i="1" dirty="0" smtClean="0">
                <a:solidFill>
                  <a:srgbClr val="C00000"/>
                </a:solidFill>
              </a:rPr>
              <a:t>Из </a:t>
            </a:r>
            <a:r>
              <a:rPr lang="ru-RU" i="1" dirty="0">
                <a:solidFill>
                  <a:srgbClr val="C00000"/>
                </a:solidFill>
              </a:rPr>
              <a:t>всех, кто подносит и принимает дары, истинно мудры лишь подобные им. Везде и всюду. Они и есть </a:t>
            </a:r>
            <a:r>
              <a:rPr lang="ru-RU" i="1" dirty="0" smtClean="0">
                <a:solidFill>
                  <a:srgbClr val="C00000"/>
                </a:solidFill>
              </a:rPr>
              <a:t>волхвы»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70877">
            <a:off x="7565944" y="2470814"/>
            <a:ext cx="1232342" cy="95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65187">
            <a:off x="6279433" y="2026556"/>
            <a:ext cx="1193643" cy="1511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70676">
            <a:off x="7300475" y="2767768"/>
            <a:ext cx="517821" cy="781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83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13"/>
            <a:ext cx="9144000" cy="68845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 r="17500"/>
          <a:stretch/>
        </p:blipFill>
        <p:spPr>
          <a:xfrm>
            <a:off x="417653" y="2701062"/>
            <a:ext cx="2088232" cy="29720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5" r="-1" b="9310"/>
          <a:stretch/>
        </p:blipFill>
        <p:spPr>
          <a:xfrm rot="405463">
            <a:off x="7088617" y="4386073"/>
            <a:ext cx="1714154" cy="22669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9"/>
          <a:stretch/>
        </p:blipFill>
        <p:spPr>
          <a:xfrm>
            <a:off x="417653" y="828854"/>
            <a:ext cx="2214517" cy="1872208"/>
          </a:xfrm>
          <a:prstGeom prst="cloudCallou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430130" y="894388"/>
            <a:ext cx="295128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Агата Кристи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56108" y="1283353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«Рождество Эркюля Пуаро»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44554" y="4742280"/>
            <a:ext cx="468670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Отгадаете ли вы, кто убийца, раньше, чем это сделает известный бельгийский детектив? Или, может, по классике жанра убийцей окажется дворецкий?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Прочтите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, и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узнаете!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9535">
            <a:off x="7161814" y="86349"/>
            <a:ext cx="1845238" cy="1616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99857" y="1788829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1E581E"/>
                </a:solidFill>
                <a:latin typeface="Arial Narrow" panose="020B0606020202030204" pitchFamily="34" charset="0"/>
              </a:rPr>
              <a:t>Классический детективный роман Агаты Кристи </a:t>
            </a:r>
            <a:endParaRPr lang="ru-RU" b="1" dirty="0">
              <a:solidFill>
                <a:srgbClr val="1E581E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56108" y="2158160"/>
            <a:ext cx="6436372" cy="7571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События романа разворачиваются накануне и после Рождества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,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в загородном доме Горстон-холл в вымышленном городе Лонгдейле на границе Англии и Шотландии.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16355" y="2873150"/>
            <a:ext cx="5915878" cy="18706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На празднование Рождества главу семейства, престарелого миллионер Симеон Ли обнаружили 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лежащим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в луже крови посреди своего кабинета. Миллионера мог убить кто угодно — ибо 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вся многочисленная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родня втайне ненавидела этого семейного тирана. Улик много, но ни одна из них не указывает ни на кого из присутствующих. </a:t>
            </a:r>
            <a:endParaRPr lang="ru-RU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Вот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оно, настоящее дело для «серых клеточек» великого бельгийца...</a:t>
            </a:r>
          </a:p>
        </p:txBody>
      </p:sp>
    </p:spTree>
    <p:extLst>
      <p:ext uri="{BB962C8B-B14F-4D97-AF65-F5344CB8AC3E}">
        <p14:creationId xmlns:p14="http://schemas.microsoft.com/office/powerpoint/2010/main" val="199249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9EE7EC3C7540E4A82AD1D956AFB50F5" ma:contentTypeVersion="49" ma:contentTypeDescription="Создание документа." ma:contentTypeScope="" ma:versionID="632c85eea77a7d32fa9647a6bfe920d1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45d92a831f630846e920fd49d9864d72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5C258F-DFFF-48B9-B543-939F5F5BED01}"/>
</file>

<file path=customXml/itemProps2.xml><?xml version="1.0" encoding="utf-8"?>
<ds:datastoreItem xmlns:ds="http://schemas.openxmlformats.org/officeDocument/2006/customXml" ds:itemID="{4D47ACCE-C935-4A93-B53A-0B0575977996}"/>
</file>

<file path=customXml/itemProps3.xml><?xml version="1.0" encoding="utf-8"?>
<ds:datastoreItem xmlns:ds="http://schemas.openxmlformats.org/officeDocument/2006/customXml" ds:itemID="{F348EDA5-424A-48F6-B878-67DB2E160F82}"/>
</file>

<file path=customXml/itemProps4.xml><?xml version="1.0" encoding="utf-8"?>
<ds:datastoreItem xmlns:ds="http://schemas.openxmlformats.org/officeDocument/2006/customXml" ds:itemID="{460AEF8E-8426-42B6-8012-DE85A9264C95}"/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526</TotalTime>
  <Words>1407</Words>
  <Application>Microsoft Office PowerPoint</Application>
  <PresentationFormat>Экран (4:3)</PresentationFormat>
  <Paragraphs>84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Admin</cp:lastModifiedBy>
  <cp:revision>50</cp:revision>
  <dcterms:modified xsi:type="dcterms:W3CDTF">2021-12-29T07:28:04Z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0x01010029EE7EC3C7540E4A82AD1D956AFB50F5</vt:lpwstr>
  </property>
</Properties>
</file>