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6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2" r:id="rId10"/>
    <p:sldId id="263" r:id="rId11"/>
    <p:sldId id="267" r:id="rId12"/>
    <p:sldId id="268" r:id="rId13"/>
    <p:sldId id="269" r:id="rId14"/>
    <p:sldId id="261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34EF-124F-4428-A5AB-A7C1ACFFD89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AC71-35B0-44D4-9722-57F9BB12E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onovaya_veselaya_(proposemusic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34ee30c40d8664c8157fc83e54c4983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643314"/>
            <a:ext cx="2989964" cy="298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57188"/>
            <a:ext cx="9001156" cy="55006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Дневник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профориентационной профильной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смены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СервисГрад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основе инструментов движения «Молодые профессионалы»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(WorldSkills Russia, Юниоры)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рабочим профессиям швейного и строительного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профилей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базе ОГБПОУ «Костромской колледж бытового сервиса»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fonovaya_veselaya_(proposemusic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4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1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7379"/>
            <a:ext cx="9173398" cy="518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8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49" y="571480"/>
            <a:ext cx="9146850" cy="516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2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29" y="928670"/>
            <a:ext cx="9105071" cy="514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9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23033" cy="515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3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82583"/>
            <a:ext cx="9138132" cy="444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9245618" cy="44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8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3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4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5246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3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" y="714356"/>
            <a:ext cx="9134714" cy="515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7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5160" cy="51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9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31570" cy="52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2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29" y="714356"/>
            <a:ext cx="9105071" cy="514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3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3" y="928670"/>
            <a:ext cx="89814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7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23033" cy="515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71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3866177" cy="68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-8805"/>
            <a:ext cx="3877905" cy="686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0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3856033" cy="682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595" y="0"/>
            <a:ext cx="3872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1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2" y="714356"/>
            <a:ext cx="9106478" cy="514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77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3887154" cy="68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872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18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25182"/>
            <a:ext cx="3887154" cy="68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872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85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52" y="714356"/>
            <a:ext cx="9100548" cy="513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2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3669"/>
            <a:ext cx="9144000" cy="516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2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24421"/>
            <a:ext cx="9090100" cy="513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39232" cy="516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7639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5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05071" cy="514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30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42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2585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95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06478" cy="514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17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3733"/>
            <a:ext cx="9106478" cy="514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89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79012"/>
            <a:ext cx="9145160" cy="51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14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20004" cy="515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85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55608" cy="517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63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0" y="642918"/>
            <a:ext cx="9084170" cy="513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48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4011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07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3852680" cy="682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7862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48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52758" cy="516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14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69134" cy="517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07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71986" cy="51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17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39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05069" cy="51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27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0" y="714356"/>
            <a:ext cx="9145160" cy="51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42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01156" cy="508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39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993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14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916" y="785794"/>
            <a:ext cx="9177916" cy="518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31" y="642918"/>
            <a:ext cx="9105069" cy="51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8442"/>
            <a:ext cx="2930710" cy="518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294" y="1714488"/>
            <a:ext cx="290470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0"/>
            <a:ext cx="3071834" cy="543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14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1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69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1835"/>
            <a:ext cx="9144000" cy="516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6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2" y="928670"/>
            <a:ext cx="9131918" cy="51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103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1427"/>
            <a:ext cx="9144000" cy="516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1"/>
            <a:ext cx="387293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3872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6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9" y="1000108"/>
            <a:ext cx="910792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87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91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9EE7EC3C7540E4A82AD1D956AFB50F5" ma:contentTypeVersion="49" ma:contentTypeDescription="Создание документа." ma:contentTypeScope="" ma:versionID="632c85eea77a7d32fa9647a6bfe920d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B166F7-E502-47AE-ADBD-91DF2FB222DE}"/>
</file>

<file path=customXml/itemProps2.xml><?xml version="1.0" encoding="utf-8"?>
<ds:datastoreItem xmlns:ds="http://schemas.openxmlformats.org/officeDocument/2006/customXml" ds:itemID="{D629BA63-4A81-4CBC-8D13-6F889DDDE52C}"/>
</file>

<file path=customXml/itemProps3.xml><?xml version="1.0" encoding="utf-8"?>
<ds:datastoreItem xmlns:ds="http://schemas.openxmlformats.org/officeDocument/2006/customXml" ds:itemID="{F6C67E4B-04A6-4448-930B-3624816EC78A}"/>
</file>

<file path=customXml/itemProps4.xml><?xml version="1.0" encoding="utf-8"?>
<ds:datastoreItem xmlns:ds="http://schemas.openxmlformats.org/officeDocument/2006/customXml" ds:itemID="{C1914DE1-6EDA-47D0-9329-432EFA824BB6}"/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</Words>
  <Application>Microsoft Office PowerPoint</Application>
  <PresentationFormat>Экран (4:3)</PresentationFormat>
  <Paragraphs>1</Paragraphs>
  <Slides>64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Дневник     профориентационной профильной смены  СервисГрад 44  на основе инструментов движения «Молодые профессионалы»  (WorldSkills Russia, Юниоры)  по рабочим профессиям швейного и строительного профилей  на базе ОГБПОУ «Костромской колледж бытового сервиса»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    профориентационной профильной смены  СервисГрад 44  на основе инструментов движения «Молодые профессионалы»  (WorldSkills Russia, Юниоры)  по рабочим профессиям швейного и строительного профилей  на базе ОГБПОУ «Костромской колледж бытового сервиса»</dc:title>
  <dc:creator>User</dc:creator>
  <cp:lastModifiedBy>User</cp:lastModifiedBy>
  <cp:revision>13</cp:revision>
  <dcterms:created xsi:type="dcterms:W3CDTF">2018-06-15T11:04:52Z</dcterms:created>
  <dcterms:modified xsi:type="dcterms:W3CDTF">2018-06-18T06:23:58Z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0x01010029EE7EC3C7540E4A82AD1D956AFB50F5</vt:lpwstr>
  </property>
</Properties>
</file>