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4D50C3894823E428F783B8343743518" ma:contentTypeVersion="49" ma:contentTypeDescription="Создание документа." ma:contentTypeScope="" ma:versionID="466f61f9459ab7876fc272d9d46f60dc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76B4E8-D528-4190-B748-4F947693A4C1}"/>
</file>

<file path=customXml/itemProps2.xml><?xml version="1.0" encoding="utf-8"?>
<ds:datastoreItem xmlns:ds="http://schemas.openxmlformats.org/officeDocument/2006/customXml" ds:itemID="{608BB7D3-525E-445B-8029-937E0C2CD033}"/>
</file>

<file path=customXml/itemProps3.xml><?xml version="1.0" encoding="utf-8"?>
<ds:datastoreItem xmlns:ds="http://schemas.openxmlformats.org/officeDocument/2006/customXml" ds:itemID="{36D03FF6-F20B-444D-93F3-C5B424928201}"/>
</file>

<file path=customXml/itemProps4.xml><?xml version="1.0" encoding="utf-8"?>
<ds:datastoreItem xmlns:ds="http://schemas.openxmlformats.org/officeDocument/2006/customXml" ds:itemID="{7900BE21-3968-4E3B-B512-FD780E0703E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Admin</cp:lastModifiedBy>
  <cp:revision>53</cp:revision>
  <dcterms:created xsi:type="dcterms:W3CDTF">2025-05-02T07:51:42Z</dcterms:created>
  <dcterms:modified xsi:type="dcterms:W3CDTF">2025-05-22T18:41:47Z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0x01010004D50C3894823E428F783B8343743518</vt:lpwstr>
  </property>
</Properties>
</file>