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17"/>
  </p:notesMasterIdLst>
  <p:sldIdLst>
    <p:sldId id="289" r:id="rId2"/>
    <p:sldId id="290" r:id="rId3"/>
    <p:sldId id="291" r:id="rId4"/>
    <p:sldId id="292" r:id="rId5"/>
    <p:sldId id="293" r:id="rId6"/>
    <p:sldId id="294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19C"/>
    <a:srgbClr val="5B9BD5"/>
    <a:srgbClr val="646464"/>
    <a:srgbClr val="C15811"/>
    <a:srgbClr val="5A5A5A"/>
    <a:srgbClr val="606060"/>
    <a:srgbClr val="9E480E"/>
    <a:srgbClr val="920000"/>
    <a:srgbClr val="454545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2292" y="11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E12F8-D0CA-44DF-A93C-E12808140B12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D8D73-F830-419E-83BB-B924BBF902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76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D8D73-F830-419E-83BB-B924BBF9022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14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192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025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6" y="486834"/>
            <a:ext cx="1478756" cy="77491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7" y="486834"/>
            <a:ext cx="4350544" cy="77491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65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480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974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649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165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5" descr="Рисунок2.png"/>
          <p:cNvPicPr>
            <a:picLocks noChangeAspect="1"/>
          </p:cNvPicPr>
          <p:nvPr userDrawn="1"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835347"/>
            <a:ext cx="1120696" cy="3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7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 descr="Рисунок2.png"/>
          <p:cNvPicPr>
            <a:picLocks noChangeAspect="1"/>
          </p:cNvPicPr>
          <p:nvPr userDrawn="1"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835347"/>
            <a:ext cx="1120696" cy="3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21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94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624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73B97-3171-464A-AF1E-04EA509EE378}" type="datetimeFigureOut">
              <a:rPr lang="ru-RU" smtClean="0"/>
              <a:pPr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EE89B-71E4-4819-AB5A-52AD0063AF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90" y="0"/>
            <a:ext cx="6568752" cy="80243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39958" y="8010798"/>
            <a:ext cx="6858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/>
                <a:latin typeface="Times New Roman" pitchFamily="18" charset="0"/>
                <a:cs typeface="Times New Roman" pitchFamily="18" charset="0"/>
              </a:rPr>
              <a:t>ГЕОРГИЙ КОНСТАНТИНОВИЧ ЖУКОВ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48642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sun1-22.userapi.com/impg/5e7a8YmW5KPEE7uiTONd3McKhZj9B1JY3RIyUA/x9gBk9krVtk.jpg?size=817x1080&amp;quality=96&amp;sign=cbf301679a6b7f04684cdb8e773ada7a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890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626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un9-7.userapi.com/impf/Eg8w_iAgjzveAfyfHNyZNkBympXx3OwFjQpO9g/NsG_4R-1TPw.jpg?size=803x1080&amp;quality=96&amp;sign=40eceda9f373a407b80a56c50a953ebb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" y="0"/>
            <a:ext cx="6849587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497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504" y="7987005"/>
            <a:ext cx="5915025" cy="115699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 Михайлович  Буденный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get-entity_search/5622257/551850178/S600xU_2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55" y="1"/>
            <a:ext cx="5691674" cy="7987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471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105600"/>
            <a:ext cx="6858000" cy="69874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Борис Михайлович Шапошников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20" y="0"/>
            <a:ext cx="6247090" cy="81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223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731146"/>
            <a:ext cx="6330529" cy="176741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Климент Ефремович Ворошилов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07" y="-1"/>
            <a:ext cx="5952322" cy="821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9191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010" y="7279520"/>
            <a:ext cx="6536385" cy="1767417"/>
          </a:xfrm>
        </p:spPr>
        <p:txBody>
          <a:bodyPr/>
          <a:lstStyle/>
          <a:p>
            <a:r>
              <a:rPr lang="ru-RU" b="1" dirty="0" smtClean="0"/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Герасимович Кузнецов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10" y="135001"/>
            <a:ext cx="6536386" cy="7572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745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.pinimg.com/736x/07/4a/6c/074a6c75e2b6d0ad919ae5d9cafcf0d1--wwii-soviet-ar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9" y="0"/>
            <a:ext cx="6587412" cy="806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39958" y="8066782"/>
            <a:ext cx="68579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/>
                <a:latin typeface="Times New Roman" pitchFamily="18" charset="0"/>
                <a:cs typeface="Times New Roman" pitchFamily="18" charset="0"/>
              </a:rPr>
              <a:t>АЛЕКСАНДР МИХАЙЛОВИЧ ВАСИЛЕВСКИЙ  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71747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s://cont.ws/uploads/pic/2019/10/Du53VHWWoAE5wr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93" y="0"/>
            <a:ext cx="6587413" cy="770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93308" y="7574340"/>
            <a:ext cx="70446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КОНСТАНТИНОВИЧ  РОКОССОВСКИЙ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09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cs12.pikabu.ru/post_img/2021/10/03/10/1633282494147529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7" y="0"/>
            <a:ext cx="6331265" cy="830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5213" y="8066782"/>
            <a:ext cx="685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СТЕПАНОВИЧ КОНЕВ 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09649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s://mcdn.tvzvezda.ru/storage/default/2023/06/20/f30a72e58f1a41bebb6e68ac9c5e16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7" y="0"/>
            <a:ext cx="6687845" cy="789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7841923"/>
            <a:ext cx="6858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ФЕДОРОВИЧ ВАТУТИН 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38841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stihi.ru/pics/2019/10/19/27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7999" cy="839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05273" y="8213013"/>
            <a:ext cx="6858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ИОСИФ ВИССАРИОНОВИЧ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СТАЛИН (1879-1953 гг.)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1" y="8213013"/>
            <a:ext cx="6858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ИОСИФ ВИССАРИОНОВИЧ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СТАЛИН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219916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un9-43.userapi.com/impg/m1NuPoShNrGUGb4tQZM2_6lowDeN27Ub5L77cQ/1861aQ1wyNk.jpg?size=804x1080&amp;quality=96&amp;sign=a9e88360d0d093a53df42011eddee5d7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183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sun1-54.userapi.com/impg/qU_KcmNSLPWqyyVh4-97AwGoao-haR-crd2m-A/AOur_hnmDtY.jpg?size=806x1080&amp;quality=96&amp;sign=24a5507feebd8906a00a4b46740ba729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836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sun1-19.userapi.com/impg/1zAbC7V_X6FAEoeDVZoNKDm5Ayf_9SBD3Veb3Q/PXJqQVsOET8.jpg?size=805x1080&amp;quality=96&amp;sign=7b4e85a106780bf861cfab3d56cbed22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20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6639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2131</TotalTime>
  <Words>41</Words>
  <Application>Microsoft Office PowerPoint</Application>
  <PresentationFormat>Экран (4:3)</PresentationFormat>
  <Paragraphs>14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Семен Михайлович  Буденный  </vt:lpstr>
      <vt:lpstr>Борис Михайлович Шапошников</vt:lpstr>
      <vt:lpstr>Климент Ефремович Ворошилов </vt:lpstr>
      <vt:lpstr> Николай Герасимович Кузнецов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Великие победы России</dc:title>
  <dc:creator>Администратор</dc:creator>
  <cp:lastModifiedBy>Елена</cp:lastModifiedBy>
  <cp:revision>207</cp:revision>
  <dcterms:created xsi:type="dcterms:W3CDTF">2016-10-27T14:51:55Z</dcterms:created>
  <dcterms:modified xsi:type="dcterms:W3CDTF">2025-02-13T23:24:52Z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842037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