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44" r:id="rId2"/>
    <p:sldId id="345" r:id="rId3"/>
    <p:sldId id="317" r:id="rId4"/>
    <p:sldId id="303" r:id="rId5"/>
    <p:sldId id="347" r:id="rId6"/>
    <p:sldId id="348" r:id="rId7"/>
    <p:sldId id="349" r:id="rId8"/>
    <p:sldId id="340" r:id="rId9"/>
    <p:sldId id="350" r:id="rId10"/>
    <p:sldId id="341" r:id="rId11"/>
    <p:sldId id="352" r:id="rId12"/>
    <p:sldId id="351" r:id="rId13"/>
    <p:sldId id="34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32" autoAdjust="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A3699-7322-4E74-86B9-0A30135824A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818756-EC23-4EFC-AAB4-1A320080D0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818756-EC23-4EFC-AAB4-1A320080D02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6F50-0E31-47F7-9D00-3BB163893154}" type="datetimeFigureOut">
              <a:rPr lang="ru-RU" smtClean="0"/>
              <a:pPr/>
              <a:t>04.03.2025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F3162-C1A5-44BC-9EE4-D7C7B44226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44;&#1103;&#1076;&#1103;%20&#1042;&#1086;&#1074;&#1072;,%20&#1084;&#1099;%20&#1089;%20&#1090;&#1086;&#1073;&#1086;&#1081;%20(&#1084;&#1080;&#1085;&#1091;&#1089;)_(audiohunter.ru).mp3" TargetMode="Externa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3;&#1086;&#1074;&#1072;&#1103;%20&#1087;&#1072;&#1087;&#1082;&#1072;\&#1054;&#1073;&#1088;&#1072;&#1097;&#1077;&#1085;&#1080;&#1077;%20&#1042;&#1083;&#1072;&#1076;&#1080;&#1084;&#1080;&#1088;&#1072;%20&#1055;&#1091;&#1090;&#1080;&#1085;&#1072;%20&#1086;%20&#1085;&#1072;&#1095;&#1072;&#1083;&#1077;%20&#1089;&#1087;&#1077;&#1094;&#1080;&#1072;&#1083;&#1100;&#1085;&#1086;&#1081;%20&#1074;&#1086;&#1077;&#1085;&#1085;&#1086;&#1081;%20&#1086;&#1087;&#1077;&#1088;&#1072;&#1094;&#1080;&#1080;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zen.ru/video/watch/63303267e96b5f4d8a95b8be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ssianstoday.ru/ja-russkij-spasibo-gospodi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z_uk-metronoma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bogatyr.club/uploads/posts/2023-03/1679728947_bogatyr-club-p-fon-dlya-prezentatsii-na-patrioticheskuyu-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6" y="3844"/>
            <a:ext cx="9142494" cy="685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4869160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Воспитательное мероприятие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ru-RU" b="1" dirty="0"/>
              <a:t>У каждого времени свои герои</a:t>
            </a:r>
            <a:r>
              <a:rPr lang="ru-RU" b="1" dirty="0" smtClean="0"/>
              <a:t>».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sz="3100" b="1" dirty="0" err="1" smtClean="0"/>
              <a:t>Молодцова</a:t>
            </a:r>
            <a:r>
              <a:rPr lang="ru-RU" sz="3100" b="1" dirty="0" smtClean="0"/>
              <a:t> </a:t>
            </a:r>
            <a:r>
              <a:rPr lang="ru-RU" sz="3100" b="1" dirty="0" err="1" smtClean="0"/>
              <a:t>Е.В.,учитель</a:t>
            </a:r>
            <a:r>
              <a:rPr lang="ru-RU" sz="3100" b="1" dirty="0" smtClean="0"/>
              <a:t> начальных классов МОУ </a:t>
            </a:r>
            <a:r>
              <a:rPr lang="ru-RU" sz="3100" b="1" dirty="0" err="1" smtClean="0"/>
              <a:t>Ликургской</a:t>
            </a:r>
            <a:r>
              <a:rPr lang="ru-RU" sz="3100" b="1" dirty="0" smtClean="0"/>
              <a:t> ООШ Буйского муниципального района Костромской области</a:t>
            </a: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321474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ядя Вова, мы с тобой (минус)_(audiohunt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143900" y="5786454"/>
            <a:ext cx="304800" cy="304800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8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148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213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bogatyr.club/uploads/posts/2023-03/1679728947_bogatyr-club-p-fon-dlya-prezentatsii-na-patrioticheskuyu-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6" y="3844"/>
            <a:ext cx="9142494" cy="685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486916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/>
              <a:t>«Я горжусь</a:t>
            </a:r>
            <a:r>
              <a:rPr lang="ru-RU" sz="2800" dirty="0" smtClean="0"/>
              <a:t>…»</a:t>
            </a:r>
            <a:br>
              <a:rPr lang="ru-RU" sz="2800" dirty="0" smtClean="0"/>
            </a:br>
            <a:r>
              <a:rPr lang="ru-RU" sz="2800" dirty="0" smtClean="0"/>
              <a:t>«Я верю…»</a:t>
            </a:r>
            <a:br>
              <a:rPr lang="ru-RU" sz="2800" dirty="0" smtClean="0"/>
            </a:br>
            <a:r>
              <a:rPr lang="ru-RU" sz="2800" dirty="0" smtClean="0"/>
              <a:t>«</a:t>
            </a:r>
            <a:r>
              <a:rPr lang="ru-RU" sz="2800" dirty="0"/>
              <a:t>Мне больше всего удалось…»  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</a:t>
            </a:r>
            <a:r>
              <a:rPr lang="ru-RU" sz="2800" dirty="0"/>
              <a:t>«Мне было интересно…»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</a:t>
            </a:r>
            <a:r>
              <a:rPr lang="ru-RU" sz="2800" dirty="0"/>
              <a:t>Я понял, что…»                                                                        «Мне было трудно…»   </a:t>
            </a:r>
          </a:p>
        </p:txBody>
      </p:sp>
    </p:spTree>
    <p:extLst>
      <p:ext uri="{BB962C8B-B14F-4D97-AF65-F5344CB8AC3E}">
        <p14:creationId xmlns:p14="http://schemas.microsoft.com/office/powerpoint/2010/main" val="94721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avatars.mds.yandex.net/i?id=8a5cfcf8e87143abcee451d954675f7bb76e7b63-9182287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581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ращение Владимира Путина о начале специальной военной операци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41421" y="0"/>
            <a:ext cx="918542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Users\User\Downloads\images.jpg своих не бросаем 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15436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72066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000496" y="428604"/>
            <a:ext cx="493481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dirty="0"/>
              <a:t>«Что такое СВО?» - </a:t>
            </a:r>
            <a:r>
              <a:rPr lang="ru-RU" b="1" u="sng" dirty="0">
                <a:hlinkClick r:id="rId3"/>
              </a:rPr>
              <a:t>https://dzen.ru/video/watch/63303267e96b5f4d8a95b8be</a:t>
            </a:r>
            <a:endParaRPr lang="ru-RU" dirty="0"/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ость\Desktop\7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9965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ость\Desktop\7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4697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i?id=7a35181a3c7dbf4b308b836aa0be6ebd78e7bf3a-1271450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266"/>
            <a:ext cx="9131713" cy="686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37256" y="1166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https://russianstoday.ru/ja-russkij-spasibo-gospodi</a:t>
            </a:r>
            <a:r>
              <a:rPr lang="ru-RU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/</a:t>
            </a:r>
            <a:r>
              <a:rPr lang="ru-RU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Видео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послание армии к Дню России: Я – русский! Спасибо, Господи!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2318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20230211_171356.gif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17456"/>
            <a:ext cx="9144000" cy="6840544"/>
          </a:xfrm>
        </p:spPr>
      </p:pic>
      <p:sp>
        <p:nvSpPr>
          <p:cNvPr id="4" name="TextBox 3"/>
          <p:cNvSpPr txBox="1"/>
          <p:nvPr/>
        </p:nvSpPr>
        <p:spPr>
          <a:xfrm>
            <a:off x="7429520" y="6357958"/>
            <a:ext cx="1369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МЕТРОНОМ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z_uk-metrono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858148" y="5429264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22108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Героизм, сила, выносливость, решимость, находчивость, верность присяге, отвага, патриотизм, умение руководить, умение подчиняться старшему по званию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54" y="0"/>
            <a:ext cx="4425128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474" y="0"/>
            <a:ext cx="4736526" cy="313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8665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4667</TotalTime>
  <Words>62</Words>
  <Application>Microsoft Office PowerPoint</Application>
  <PresentationFormat>Экран (4:3)</PresentationFormat>
  <Paragraphs>7</Paragraphs>
  <Slides>13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Воспитательное мероприятие  «У каждого времени свои герои». Молодцова Е.В.,учитель начальных классов МОУ Ликургской ООШ Буйского муниципального района Костромской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Героизм, сила, выносливость, решимость, находчивость, верность присяге, отвага, патриотизм, умение руководить, умение подчиняться старшему по званию</vt:lpstr>
      <vt:lpstr>Презентация PowerPoint</vt:lpstr>
      <vt:lpstr>Презентация PowerPoint</vt:lpstr>
      <vt:lpstr>Презентация PowerPoint</vt:lpstr>
      <vt:lpstr>«Я горжусь…» «Я верю…» «Мне больше всего удалось…»            «Мне было интересно…»  «Я понял, что…»                                                                        «Мне было трудно…»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Елена</cp:lastModifiedBy>
  <cp:revision>186</cp:revision>
  <dcterms:created xsi:type="dcterms:W3CDTF">2023-02-08T04:47:16Z</dcterms:created>
  <dcterms:modified xsi:type="dcterms:W3CDTF">2025-03-03T22:35:38Z</dcterms:modified>
</cp:coreProperties>
</file>