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 descr="http://bestgif.ru/_ph/35/2/411201964.gif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333" y="-3922"/>
            <a:ext cx="2112667" cy="264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100000">
              <a:srgbClr val="F8B049"/>
            </a:gs>
            <a:gs pos="0">
              <a:srgbClr val="F8B049"/>
            </a:gs>
            <a:gs pos="48000">
              <a:srgbClr val="FEE7F2"/>
            </a:gs>
            <a:gs pos="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60000"/>
                <a:lumOff val="40000"/>
              </a:schemeClr>
            </a:gs>
            <a:gs pos="69000">
              <a:schemeClr val="accent6">
                <a:lumMod val="20000"/>
                <a:lumOff val="80000"/>
              </a:schemeClr>
            </a:gs>
            <a:gs pos="11000">
              <a:srgbClr val="F8B04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539552" y="332656"/>
            <a:ext cx="8208912" cy="5976664"/>
          </a:xfrm>
          <a:prstGeom prst="round2DiagRect">
            <a:avLst>
              <a:gd name="adj1" fmla="val 16889"/>
              <a:gd name="adj2" fmla="val 0"/>
            </a:avLst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rgbClr val="FFC0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s1.1zoom.me/big0/330/Victory_Day_9_May_Holidays_Word_Lettering_Russian_521929_1280x598.jp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61" y="4831917"/>
            <a:ext cx="4392488" cy="205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3;&#1086;&#1074;&#1072;&#1103;%20&#1087;&#1072;&#1087;&#1082;&#1072;\&#1054;&#1073;&#1088;&#1072;&#1097;&#1077;&#1085;&#1080;&#1077;%20&#1042;&#1083;&#1072;&#1076;&#1080;&#1084;&#1080;&#1088;&#1072;%20&#1055;&#1091;&#1090;&#1080;&#1085;&#1072;%20&#1086;%20&#1085;&#1072;&#1095;&#1072;&#1083;&#1077;%20&#1089;&#1087;&#1077;&#1094;&#1080;&#1072;&#1083;&#1100;&#1085;&#1086;&#1081;%20&#1074;&#1086;&#1077;&#1085;&#1085;&#1086;&#1081;%20&#1086;&#1087;&#1077;&#1088;&#1072;&#1094;&#1080;&#1080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estgif.ru/_ph/35/2/411201964.gif" TargetMode="External"/><Relationship Id="rId2" Type="http://schemas.openxmlformats.org/officeDocument/2006/relationships/hyperlink" Target="http://s1.1zoom.me/big0/330/Victory_Day_9_May_Holidays_Word_Lettering_Russian_521929_1280x598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4900" b="1" i="1" dirty="0" smtClean="0">
                <a:solidFill>
                  <a:srgbClr val="C00000"/>
                </a:solidFill>
              </a:rPr>
              <a:t>Урок-конференция </a:t>
            </a:r>
            <a:br>
              <a:rPr lang="ru-RU" sz="4900" b="1" i="1" dirty="0" smtClean="0">
                <a:solidFill>
                  <a:srgbClr val="C00000"/>
                </a:solidFill>
              </a:rPr>
            </a:br>
            <a:r>
              <a:rPr lang="ru-RU" sz="4900" b="1" i="1" dirty="0" smtClean="0">
                <a:solidFill>
                  <a:srgbClr val="C00000"/>
                </a:solidFill>
              </a:rPr>
              <a:t> «Герои моей семьи»</a:t>
            </a:r>
            <a:r>
              <a:rPr lang="ru-RU" sz="4900" b="1" i="1" dirty="0">
                <a:solidFill>
                  <a:srgbClr val="C00000"/>
                </a:solidFill>
              </a:rPr>
              <a:t/>
            </a:r>
            <a:br>
              <a:rPr lang="ru-RU" sz="4900" b="1" i="1" dirty="0">
                <a:solidFill>
                  <a:srgbClr val="C00000"/>
                </a:solidFill>
              </a:rPr>
            </a:br>
            <a:r>
              <a:rPr lang="ru-RU" sz="4900" b="1" i="1" dirty="0" smtClean="0">
                <a:solidFill>
                  <a:srgbClr val="C00000"/>
                </a:solidFill>
              </a:rPr>
              <a:t/>
            </a:r>
            <a:br>
              <a:rPr lang="ru-RU" sz="4900" b="1" i="1" dirty="0" smtClean="0">
                <a:solidFill>
                  <a:srgbClr val="C00000"/>
                </a:solidFill>
              </a:rPr>
            </a:br>
            <a:endParaRPr lang="ru-RU" sz="49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4293096"/>
            <a:ext cx="6400800" cy="1752600"/>
          </a:xfrm>
        </p:spPr>
        <p:txBody>
          <a:bodyPr>
            <a:normAutofit/>
          </a:bodyPr>
          <a:lstStyle/>
          <a:p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Молодцова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Е.В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учитель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Ликургской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ООШ </a:t>
            </a:r>
            <a:endPara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Буйского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</a:t>
            </a:r>
            <a:endPara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Костромской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79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ращение Владимира Путина о начале специальной военной операци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03648" y="404664"/>
            <a:ext cx="7000856" cy="511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4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2a000001955d1ef8f63eaed06389aeacae87-1593212-fast-image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404664"/>
            <a:ext cx="685043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87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573" y="34814"/>
            <a:ext cx="4416095" cy="433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35" y="1196752"/>
            <a:ext cx="4771008" cy="394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12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Интернет-источники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s1.1zoom.me/big0/330/Victory_Day_9_May_Holidays_Word_Lettering_Russian_521929_1280x598.jpg</a:t>
            </a:r>
            <a:endParaRPr lang="ru-RU" sz="2000" dirty="0" smtClean="0"/>
          </a:p>
          <a:p>
            <a:pPr algn="just"/>
            <a:r>
              <a:rPr lang="en-US" sz="2000" dirty="0">
                <a:hlinkClick r:id="rId3"/>
              </a:rPr>
              <a:t>http://bestgif.ru/_</a:t>
            </a:r>
            <a:r>
              <a:rPr lang="en-US" sz="2000" dirty="0" smtClean="0">
                <a:hlinkClick r:id="rId3"/>
              </a:rPr>
              <a:t>ph/35/2/411201964.gif</a:t>
            </a:r>
            <a:endParaRPr lang="ru-RU" sz="2000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82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Book Antiqua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25</Words>
  <Application>Microsoft Office PowerPoint</Application>
  <PresentationFormat>Экран (4:3)</PresentationFormat>
  <Paragraphs>8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Book Antiqua</vt:lpstr>
      <vt:lpstr>Century Gothic</vt:lpstr>
      <vt:lpstr>Times New Roman</vt:lpstr>
      <vt:lpstr>Тема Office</vt:lpstr>
      <vt:lpstr>   Урок-конференция   «Герои моей семьи»  </vt:lpstr>
      <vt:lpstr>Презентация PowerPoint</vt:lpstr>
      <vt:lpstr>Презентация PowerPoint</vt:lpstr>
      <vt:lpstr>Презентация PowerPoint</vt:lpstr>
      <vt:lpstr>Интернет-источники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Елена</cp:lastModifiedBy>
  <cp:revision>10</cp:revision>
  <dcterms:created xsi:type="dcterms:W3CDTF">2018-04-24T14:43:53Z</dcterms:created>
  <dcterms:modified xsi:type="dcterms:W3CDTF">2025-03-03T22:49:31Z</dcterms:modified>
</cp:coreProperties>
</file>