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D321-301B-451C-A7F8-206266865713}" type="datetimeFigureOut">
              <a:rPr lang="ru-RU" smtClean="0"/>
              <a:pPr/>
              <a:t>01.10.2011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001D-8677-4076-9908-412CB7E8F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D321-301B-451C-A7F8-206266865713}" type="datetimeFigureOut">
              <a:rPr lang="ru-RU" smtClean="0"/>
              <a:pPr/>
              <a:t>01.10.2011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001D-8677-4076-9908-412CB7E8F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D321-301B-451C-A7F8-206266865713}" type="datetimeFigureOut">
              <a:rPr lang="ru-RU" smtClean="0"/>
              <a:pPr/>
              <a:t>01.10.2011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001D-8677-4076-9908-412CB7E8F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D321-301B-451C-A7F8-206266865713}" type="datetimeFigureOut">
              <a:rPr lang="ru-RU" smtClean="0"/>
              <a:pPr/>
              <a:t>01.10.2011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001D-8677-4076-9908-412CB7E8F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D321-301B-451C-A7F8-206266865713}" type="datetimeFigureOut">
              <a:rPr lang="ru-RU" smtClean="0"/>
              <a:pPr/>
              <a:t>01.10.2011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001D-8677-4076-9908-412CB7E8F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D321-301B-451C-A7F8-206266865713}" type="datetimeFigureOut">
              <a:rPr lang="ru-RU" smtClean="0"/>
              <a:pPr/>
              <a:t>01.10.2011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001D-8677-4076-9908-412CB7E8F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D321-301B-451C-A7F8-206266865713}" type="datetimeFigureOut">
              <a:rPr lang="ru-RU" smtClean="0"/>
              <a:pPr/>
              <a:t>01.10.2011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001D-8677-4076-9908-412CB7E8F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D321-301B-451C-A7F8-206266865713}" type="datetimeFigureOut">
              <a:rPr lang="ru-RU" smtClean="0"/>
              <a:pPr/>
              <a:t>01.10.2011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001D-8677-4076-9908-412CB7E8F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D321-301B-451C-A7F8-206266865713}" type="datetimeFigureOut">
              <a:rPr lang="ru-RU" smtClean="0"/>
              <a:pPr/>
              <a:t>01.10.2011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001D-8677-4076-9908-412CB7E8F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D321-301B-451C-A7F8-206266865713}" type="datetimeFigureOut">
              <a:rPr lang="ru-RU" smtClean="0"/>
              <a:pPr/>
              <a:t>01.10.2011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001D-8677-4076-9908-412CB7E8F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D321-301B-451C-A7F8-206266865713}" type="datetimeFigureOut">
              <a:rPr lang="ru-RU" smtClean="0"/>
              <a:pPr/>
              <a:t>01.10.2011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001D-8677-4076-9908-412CB7E8F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BD321-301B-451C-A7F8-206266865713}" type="datetimeFigureOut">
              <a:rPr lang="ru-RU" smtClean="0"/>
              <a:pPr/>
              <a:t>01.10.2011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F001D-8677-4076-9908-412CB7E8F0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357158" y="1928802"/>
            <a:ext cx="1847850" cy="914400"/>
          </a:xfrm>
          <a:prstGeom prst="ellipse">
            <a:avLst/>
          </a:prstGeom>
          <a:solidFill>
            <a:schemeClr val="accent4">
              <a:lumMod val="60000"/>
              <a:lumOff val="40000"/>
              <a:alpha val="20000"/>
            </a:schemeClr>
          </a:solidFill>
          <a:ln w="38100">
            <a:solidFill>
              <a:srgbClr val="E5DFEC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Потребности личности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Oval 4"/>
          <p:cNvSpPr>
            <a:spLocks noChangeArrowheads="1"/>
          </p:cNvSpPr>
          <p:nvPr/>
        </p:nvSpPr>
        <p:spPr bwMode="auto">
          <a:xfrm>
            <a:off x="285720" y="2786058"/>
            <a:ext cx="1905000" cy="914400"/>
          </a:xfrm>
          <a:prstGeom prst="ellipse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  <a:ln w="38100">
            <a:solidFill>
              <a:srgbClr val="E5DFEC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Потребности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семьи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Oval 5"/>
          <p:cNvSpPr>
            <a:spLocks noChangeArrowheads="1"/>
          </p:cNvSpPr>
          <p:nvPr/>
        </p:nvSpPr>
        <p:spPr bwMode="auto">
          <a:xfrm>
            <a:off x="285720" y="3643314"/>
            <a:ext cx="1905000" cy="914400"/>
          </a:xfrm>
          <a:prstGeom prst="ellipse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 w="38100">
            <a:solidFill>
              <a:srgbClr val="E5DFEC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Заказ (Потребности)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общества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2571736" y="142852"/>
            <a:ext cx="5307012" cy="1500198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Конституция Российской Федерации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Закон об образовании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ФГОС: Концепция духовно-нравственного развития и воспитания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Базовые национальные ценности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Единые содержательные линии.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 rot="16200000">
            <a:off x="3032110" y="1254115"/>
            <a:ext cx="4132265" cy="51958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B2A1C7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2643174" y="1928802"/>
            <a:ext cx="4857750" cy="658812"/>
          </a:xfrm>
          <a:prstGeom prst="roundRect">
            <a:avLst>
              <a:gd name="adj" fmla="val 16667"/>
            </a:avLst>
          </a:prstGeom>
          <a:solidFill>
            <a:srgbClr val="CC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Духовно-нравственное образование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2643174" y="2571744"/>
            <a:ext cx="4857750" cy="728663"/>
          </a:xfrm>
          <a:prstGeom prst="roundRect">
            <a:avLst>
              <a:gd name="adj" fmla="val 16667"/>
            </a:avLst>
          </a:prstGeom>
          <a:solidFill>
            <a:srgbClr val="CC9900">
              <a:alpha val="4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Урочная деятельность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>
            <a:off x="2643174" y="3286124"/>
            <a:ext cx="4857784" cy="785818"/>
          </a:xfrm>
          <a:prstGeom prst="roundRect">
            <a:avLst>
              <a:gd name="adj" fmla="val 16667"/>
            </a:avLst>
          </a:prstGeom>
          <a:solidFill>
            <a:srgbClr val="CC9900">
              <a:alpha val="6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latin typeface="Calibri" pitchFamily="34" charset="0"/>
              </a:rPr>
              <a:t>Внеурочная деятельность</a:t>
            </a:r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2643174" y="4071942"/>
            <a:ext cx="4905375" cy="790575"/>
          </a:xfrm>
          <a:prstGeom prst="roundRect">
            <a:avLst>
              <a:gd name="adj" fmla="val 16667"/>
            </a:avLst>
          </a:prstGeom>
          <a:solidFill>
            <a:srgbClr val="CC9900">
              <a:alpha val="8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latin typeface="Calibri" pitchFamily="34" charset="0"/>
              </a:rPr>
              <a:t>Дополнительное образование</a:t>
            </a:r>
          </a:p>
        </p:txBody>
      </p: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2643174" y="4857760"/>
            <a:ext cx="4905375" cy="790575"/>
          </a:xfrm>
          <a:prstGeom prst="roundRect">
            <a:avLst>
              <a:gd name="adj" fmla="val 16667"/>
            </a:avLst>
          </a:prstGeom>
          <a:solidFill>
            <a:srgbClr val="CC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ru-RU" sz="1600" b="1" dirty="0" smtClean="0">
                <a:latin typeface="Calibri" pitchFamily="34" charset="0"/>
              </a:rPr>
              <a:t>Воспитательная работа</a:t>
            </a: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 rot="16200000">
            <a:off x="6676258" y="3682196"/>
            <a:ext cx="4033838" cy="52705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ЛИЧНОСТЬ                                УЧЕНИКА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Правая фигурная скобка 17"/>
          <p:cNvSpPr/>
          <p:nvPr/>
        </p:nvSpPr>
        <p:spPr>
          <a:xfrm>
            <a:off x="2143108" y="2000240"/>
            <a:ext cx="357190" cy="285752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авая фигурная скобка 18"/>
          <p:cNvSpPr/>
          <p:nvPr/>
        </p:nvSpPr>
        <p:spPr>
          <a:xfrm>
            <a:off x="7858148" y="1142984"/>
            <a:ext cx="428628" cy="5214974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>
            <a:off x="2393935" y="3606801"/>
            <a:ext cx="4357718" cy="158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4357289" y="3643711"/>
            <a:ext cx="4430744" cy="79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1643042" y="3643314"/>
            <a:ext cx="4429156" cy="158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927868" y="3643314"/>
            <a:ext cx="4429950" cy="79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4893868" y="3607198"/>
            <a:ext cx="4500594" cy="79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3107521" y="3607595"/>
            <a:ext cx="4358512" cy="79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" name="Группа 28"/>
          <p:cNvGrpSpPr/>
          <p:nvPr/>
        </p:nvGrpSpPr>
        <p:grpSpPr>
          <a:xfrm>
            <a:off x="2643174" y="5929330"/>
            <a:ext cx="5241925" cy="747712"/>
            <a:chOff x="2643174" y="5857892"/>
            <a:chExt cx="5241925" cy="819150"/>
          </a:xfrm>
        </p:grpSpPr>
        <p:sp>
          <p:nvSpPr>
            <p:cNvPr id="1039" name="AutoShape 15"/>
            <p:cNvSpPr>
              <a:spLocks noChangeArrowheads="1"/>
            </p:cNvSpPr>
            <p:nvPr/>
          </p:nvSpPr>
          <p:spPr bwMode="auto">
            <a:xfrm>
              <a:off x="2643174" y="5857892"/>
              <a:ext cx="5241925" cy="819150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Условия 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ресурсное обеспечение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28" name="Рисунок 27" descr="герб Костромской области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7488" y="6000768"/>
              <a:ext cx="714366" cy="625921"/>
            </a:xfrm>
            <a:prstGeom prst="rect">
              <a:avLst/>
            </a:prstGeom>
          </p:spPr>
        </p:pic>
      </p:grpSp>
      <p:cxnSp>
        <p:nvCxnSpPr>
          <p:cNvPr id="40" name="Прямая со стрелкой 39"/>
          <p:cNvCxnSpPr/>
          <p:nvPr/>
        </p:nvCxnSpPr>
        <p:spPr>
          <a:xfrm rot="5400000">
            <a:off x="3750463" y="3607595"/>
            <a:ext cx="4358512" cy="79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1028" grpId="0" animBg="1"/>
      <p:bldP spid="1029" grpId="0" animBg="1"/>
      <p:bldP spid="1030" grpId="0" animBg="1"/>
      <p:bldP spid="1031" grpId="0" animBg="1"/>
      <p:bldP spid="1032" grpId="0" animBg="1"/>
      <p:bldP spid="1033" grpId="0" animBg="1"/>
      <p:bldP spid="1035" grpId="0" animBg="1"/>
      <p:bldP spid="1036" grpId="0" animBg="1"/>
      <p:bldP spid="1037" grpId="0" animBg="1"/>
      <p:bldP spid="1038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AWJJH2MPE6E2-527053277-4</_dlc_DocId>
    <_dlc_DocIdUrl xmlns="4a252ca3-5a62-4c1c-90a6-29f4710e47f8">
      <Url>http://edu-sps.koiro.local/koiro/dno/_layouts/15/DocIdRedir.aspx?ID=AWJJH2MPE6E2-527053277-4</Url>
      <Description>AWJJH2MPE6E2-527053277-4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5C9E0B3A8A6B64C91CD19289F94F18A" ma:contentTypeVersion="49" ma:contentTypeDescription="Создание документа." ma:contentTypeScope="" ma:versionID="6a0879e2c6b6f43846169ff9e880a119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C07EA00D-3A5D-4F25-9AD2-93187BF95E85}"/>
</file>

<file path=customXml/itemProps2.xml><?xml version="1.0" encoding="utf-8"?>
<ds:datastoreItem xmlns:ds="http://schemas.openxmlformats.org/officeDocument/2006/customXml" ds:itemID="{D39F1B21-0425-48D2-8956-DC1429E66E68}"/>
</file>

<file path=customXml/itemProps3.xml><?xml version="1.0" encoding="utf-8"?>
<ds:datastoreItem xmlns:ds="http://schemas.openxmlformats.org/officeDocument/2006/customXml" ds:itemID="{0EE30F87-C7C7-4E38-9BFD-9344DBB20E02}"/>
</file>

<file path=customXml/itemProps4.xml><?xml version="1.0" encoding="utf-8"?>
<ds:datastoreItem xmlns:ds="http://schemas.openxmlformats.org/officeDocument/2006/customXml" ds:itemID="{9AA48576-0BE2-4A54-8A38-F050CA83A430}"/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46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Пользователь</cp:lastModifiedBy>
  <cp:revision>13</cp:revision>
  <dcterms:created xsi:type="dcterms:W3CDTF">2011-10-28T09:53:45Z</dcterms:created>
  <dcterms:modified xsi:type="dcterms:W3CDTF">2011-10-01T12:05:42Z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0x010100D5C9E0B3A8A6B64C91CD19289F94F18A</vt:lpwstr>
  </property>
  <property fmtid="{D5CDD505-2E9C-101B-9397-08002B2CF9AE}" pid="4" name="_dlc_DocIdItemGuid">
    <vt:lpwstr>ad780815-e0d7-42a8-8e9a-8e0377a888f2</vt:lpwstr>
  </property>
</Properties>
</file>