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3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drawing4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quickStyle7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colors4.xml" ContentType="application/vnd.openxmlformats-officedocument.drawingml.diagramColors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86" r:id="rId4"/>
    <p:sldId id="273" r:id="rId5"/>
    <p:sldId id="274" r:id="rId6"/>
    <p:sldId id="276" r:id="rId7"/>
    <p:sldId id="277" r:id="rId8"/>
    <p:sldId id="279" r:id="rId9"/>
    <p:sldId id="280" r:id="rId10"/>
    <p:sldId id="284" r:id="rId11"/>
    <p:sldId id="278" r:id="rId12"/>
    <p:sldId id="285" r:id="rId13"/>
    <p:sldId id="287" r:id="rId14"/>
    <p:sldId id="281" r:id="rId15"/>
    <p:sldId id="264" r:id="rId16"/>
    <p:sldId id="282" r:id="rId17"/>
    <p:sldId id="270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9DAE1-D836-422C-ADBD-8FF5BB17C42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66C3C19-F882-4FBC-A758-BE67B668C7B2}">
      <dgm:prSet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постоянно высокий уровень тревоги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902FF-684F-4650-B578-01A2B6E32ACB}" type="parTrans" cxnId="{A076B49A-61B0-49DF-ACD8-D4638219C1B0}">
      <dgm:prSet/>
      <dgm:spPr/>
      <dgm:t>
        <a:bodyPr/>
        <a:lstStyle/>
        <a:p>
          <a:endParaRPr lang="ru-RU"/>
        </a:p>
      </dgm:t>
    </dgm:pt>
    <dgm:pt modelId="{1F77B6B2-143B-415B-83AA-6DB57D41A40B}" type="sibTrans" cxnId="{A076B49A-61B0-49DF-ACD8-D4638219C1B0}">
      <dgm:prSet/>
      <dgm:spPr/>
      <dgm:t>
        <a:bodyPr/>
        <a:lstStyle/>
        <a:p>
          <a:endParaRPr lang="ru-RU"/>
        </a:p>
      </dgm:t>
    </dgm:pt>
    <dgm:pt modelId="{1ECBAC34-5671-4C4E-AC9C-CFB94316252F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низкая мотивация к обучению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0DFA9-F07D-44B7-8A61-CD580401DB0C}" type="parTrans" cxnId="{23A779B4-ADB3-42C2-AD58-E9819A699789}">
      <dgm:prSet/>
      <dgm:spPr/>
      <dgm:t>
        <a:bodyPr/>
        <a:lstStyle/>
        <a:p>
          <a:endParaRPr lang="ru-RU"/>
        </a:p>
      </dgm:t>
    </dgm:pt>
    <dgm:pt modelId="{A1C810E1-D0B2-4DE5-9100-058A445E3419}" type="sibTrans" cxnId="{23A779B4-ADB3-42C2-AD58-E9819A699789}">
      <dgm:prSet/>
      <dgm:spPr/>
      <dgm:t>
        <a:bodyPr/>
        <a:lstStyle/>
        <a:p>
          <a:endParaRPr lang="ru-RU"/>
        </a:p>
      </dgm:t>
    </dgm:pt>
    <dgm:pt modelId="{AFF35799-5CBD-4F81-92BD-62DFFA98AF3C}">
      <dgm:prSet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неуверенность в себе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5019E-F753-4224-AFAE-E1AF121F36F5}" type="parTrans" cxnId="{FB0B9FDF-EEB6-40FB-9CEC-1EB5B7C73A31}">
      <dgm:prSet/>
      <dgm:spPr/>
      <dgm:t>
        <a:bodyPr/>
        <a:lstStyle/>
        <a:p>
          <a:endParaRPr lang="ru-RU"/>
        </a:p>
      </dgm:t>
    </dgm:pt>
    <dgm:pt modelId="{AFFBFBE1-3959-4E49-B338-8E65F68122F8}" type="sibTrans" cxnId="{FB0B9FDF-EEB6-40FB-9CEC-1EB5B7C73A31}">
      <dgm:prSet/>
      <dgm:spPr/>
      <dgm:t>
        <a:bodyPr/>
        <a:lstStyle/>
        <a:p>
          <a:endParaRPr lang="ru-RU"/>
        </a:p>
      </dgm:t>
    </dgm:pt>
    <dgm:pt modelId="{2D609FC4-6DF1-45E2-BC81-97FB753C780B}">
      <dgm:prSet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неверие в возможность удачи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9483C-F2F8-48C9-8E25-674680A24058}" type="parTrans" cxnId="{C64B7BAE-58C7-4693-BA4B-E6A99F8A9B00}">
      <dgm:prSet/>
      <dgm:spPr/>
      <dgm:t>
        <a:bodyPr/>
        <a:lstStyle/>
        <a:p>
          <a:endParaRPr lang="ru-RU"/>
        </a:p>
      </dgm:t>
    </dgm:pt>
    <dgm:pt modelId="{5F5287D5-A5C7-4D83-B8FD-38CBFE7FAF82}" type="sibTrans" cxnId="{C64B7BAE-58C7-4693-BA4B-E6A99F8A9B00}">
      <dgm:prSet/>
      <dgm:spPr/>
      <dgm:t>
        <a:bodyPr/>
        <a:lstStyle/>
        <a:p>
          <a:endParaRPr lang="ru-RU"/>
        </a:p>
      </dgm:t>
    </dgm:pt>
    <dgm:pt modelId="{7ED8A8B2-D04E-4D4D-ADC6-9E2A65321459}">
      <dgm:prSet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заниженная (или неадекватная) самооценка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BAD7F-5E2B-44C7-B5CD-6CD6BE93AEA6}" type="parTrans" cxnId="{1886AA28-C230-4003-B6BA-2FF5A5DBA3D8}">
      <dgm:prSet/>
      <dgm:spPr/>
      <dgm:t>
        <a:bodyPr/>
        <a:lstStyle/>
        <a:p>
          <a:endParaRPr lang="ru-RU"/>
        </a:p>
      </dgm:t>
    </dgm:pt>
    <dgm:pt modelId="{63AAB992-1EBC-4FAB-BC28-3627D1C444E1}" type="sibTrans" cxnId="{1886AA28-C230-4003-B6BA-2FF5A5DBA3D8}">
      <dgm:prSet/>
      <dgm:spPr/>
      <dgm:t>
        <a:bodyPr/>
        <a:lstStyle/>
        <a:p>
          <a:endParaRPr lang="ru-RU"/>
        </a:p>
      </dgm:t>
    </dgm:pt>
    <dgm:pt modelId="{AB7D0A7A-ACC2-41F9-B67E-89BDA6A0528B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о себе как о «безнадежном, плохом ученике»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72D54-F513-4E66-9F1C-64172F4FFDFA}" type="parTrans" cxnId="{FC88C078-C297-4FC8-AA13-B80B359BC9B6}">
      <dgm:prSet/>
      <dgm:spPr/>
      <dgm:t>
        <a:bodyPr/>
        <a:lstStyle/>
        <a:p>
          <a:endParaRPr lang="ru-RU"/>
        </a:p>
      </dgm:t>
    </dgm:pt>
    <dgm:pt modelId="{D11BC5C5-7080-4D09-A459-76BA286C5874}" type="sibTrans" cxnId="{FC88C078-C297-4FC8-AA13-B80B359BC9B6}">
      <dgm:prSet/>
      <dgm:spPr/>
      <dgm:t>
        <a:bodyPr/>
        <a:lstStyle/>
        <a:p>
          <a:endParaRPr lang="ru-RU"/>
        </a:p>
      </dgm:t>
    </dgm:pt>
    <dgm:pt modelId="{194E3006-4B41-4B4B-9D0E-8F6B5E49F571}" type="pres">
      <dgm:prSet presAssocID="{89D9DAE1-D836-422C-ADBD-8FF5BB17C4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7E79DD-AF3B-4DAF-8050-7C888D9E5F8D}" type="pres">
      <dgm:prSet presAssocID="{89D9DAE1-D836-422C-ADBD-8FF5BB17C42B}" presName="Name1" presStyleCnt="0"/>
      <dgm:spPr/>
      <dgm:t>
        <a:bodyPr/>
        <a:lstStyle/>
        <a:p>
          <a:endParaRPr lang="ru-RU"/>
        </a:p>
      </dgm:t>
    </dgm:pt>
    <dgm:pt modelId="{D8AFD9A3-00A3-4C90-BC8A-F2197BEFAAF0}" type="pres">
      <dgm:prSet presAssocID="{89D9DAE1-D836-422C-ADBD-8FF5BB17C42B}" presName="cycle" presStyleCnt="0"/>
      <dgm:spPr/>
      <dgm:t>
        <a:bodyPr/>
        <a:lstStyle/>
        <a:p>
          <a:endParaRPr lang="ru-RU"/>
        </a:p>
      </dgm:t>
    </dgm:pt>
    <dgm:pt modelId="{47D7C56B-99C2-478F-892E-C26B166CFFFD}" type="pres">
      <dgm:prSet presAssocID="{89D9DAE1-D836-422C-ADBD-8FF5BB17C42B}" presName="srcNode" presStyleLbl="node1" presStyleIdx="0" presStyleCnt="6"/>
      <dgm:spPr/>
      <dgm:t>
        <a:bodyPr/>
        <a:lstStyle/>
        <a:p>
          <a:endParaRPr lang="ru-RU"/>
        </a:p>
      </dgm:t>
    </dgm:pt>
    <dgm:pt modelId="{F4B2E24B-EC6E-49B9-A025-4D55980A2CC4}" type="pres">
      <dgm:prSet presAssocID="{89D9DAE1-D836-422C-ADBD-8FF5BB17C42B}" presName="conn" presStyleLbl="parChTrans1D2" presStyleIdx="0" presStyleCnt="1"/>
      <dgm:spPr/>
      <dgm:t>
        <a:bodyPr/>
        <a:lstStyle/>
        <a:p>
          <a:endParaRPr lang="ru-RU"/>
        </a:p>
      </dgm:t>
    </dgm:pt>
    <dgm:pt modelId="{A198DC2F-4750-48E2-949F-4A19B124D5A0}" type="pres">
      <dgm:prSet presAssocID="{89D9DAE1-D836-422C-ADBD-8FF5BB17C42B}" presName="extraNode" presStyleLbl="node1" presStyleIdx="0" presStyleCnt="6"/>
      <dgm:spPr/>
      <dgm:t>
        <a:bodyPr/>
        <a:lstStyle/>
        <a:p>
          <a:endParaRPr lang="ru-RU"/>
        </a:p>
      </dgm:t>
    </dgm:pt>
    <dgm:pt modelId="{0AAED732-7068-4B8D-8D1E-F836FDC06B94}" type="pres">
      <dgm:prSet presAssocID="{89D9DAE1-D836-422C-ADBD-8FF5BB17C42B}" presName="dstNode" presStyleLbl="node1" presStyleIdx="0" presStyleCnt="6"/>
      <dgm:spPr/>
      <dgm:t>
        <a:bodyPr/>
        <a:lstStyle/>
        <a:p>
          <a:endParaRPr lang="ru-RU"/>
        </a:p>
      </dgm:t>
    </dgm:pt>
    <dgm:pt modelId="{5C571D5D-EF05-475C-A282-CE2A231ECC3F}" type="pres">
      <dgm:prSet presAssocID="{AFF35799-5CBD-4F81-92BD-62DFFA98AF3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81FEA-53DC-4C0C-B04F-DC4FC0F06A88}" type="pres">
      <dgm:prSet presAssocID="{AFF35799-5CBD-4F81-92BD-62DFFA98AF3C}" presName="accent_1" presStyleCnt="0"/>
      <dgm:spPr/>
      <dgm:t>
        <a:bodyPr/>
        <a:lstStyle/>
        <a:p>
          <a:endParaRPr lang="ru-RU"/>
        </a:p>
      </dgm:t>
    </dgm:pt>
    <dgm:pt modelId="{A2F60C60-9C3B-4F99-9CC8-15D124E64C6E}" type="pres">
      <dgm:prSet presAssocID="{AFF35799-5CBD-4F81-92BD-62DFFA98AF3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5A92309E-E825-486B-9B05-9E287BD6364E}" type="pres">
      <dgm:prSet presAssocID="{1ECBAC34-5671-4C4E-AC9C-CFB94316252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E6961-A15D-4425-B1B0-E36091F5EE2E}" type="pres">
      <dgm:prSet presAssocID="{1ECBAC34-5671-4C4E-AC9C-CFB94316252F}" presName="accent_2" presStyleCnt="0"/>
      <dgm:spPr/>
      <dgm:t>
        <a:bodyPr/>
        <a:lstStyle/>
        <a:p>
          <a:endParaRPr lang="ru-RU"/>
        </a:p>
      </dgm:t>
    </dgm:pt>
    <dgm:pt modelId="{A57DDD12-AB92-4454-887E-13E4F8CFBB50}" type="pres">
      <dgm:prSet presAssocID="{1ECBAC34-5671-4C4E-AC9C-CFB94316252F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49D12861-8856-4C89-822C-4F64D9E6B6D0}" type="pres">
      <dgm:prSet presAssocID="{966C3C19-F882-4FBC-A758-BE67B668C7B2}" presName="text_3" presStyleLbl="node1" presStyleIdx="2" presStyleCnt="6" custScaleY="121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1DD1A-E409-4FB5-89D8-1C1A1D1D49D1}" type="pres">
      <dgm:prSet presAssocID="{966C3C19-F882-4FBC-A758-BE67B668C7B2}" presName="accent_3" presStyleCnt="0"/>
      <dgm:spPr/>
      <dgm:t>
        <a:bodyPr/>
        <a:lstStyle/>
        <a:p>
          <a:endParaRPr lang="ru-RU"/>
        </a:p>
      </dgm:t>
    </dgm:pt>
    <dgm:pt modelId="{32DD9976-A2EA-4998-91A1-9124BFF77D4D}" type="pres">
      <dgm:prSet presAssocID="{966C3C19-F882-4FBC-A758-BE67B668C7B2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078879E8-A89F-48C9-818A-E59047DB6069}" type="pres">
      <dgm:prSet presAssocID="{AB7D0A7A-ACC2-41F9-B67E-89BDA6A0528B}" presName="text_4" presStyleLbl="node1" presStyleIdx="3" presStyleCnt="6" custScaleY="111195" custLinFactNeighborX="-1063" custLinFactNeighborY="13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DC15A-CA52-4FDB-8DC6-04B08C2711EA}" type="pres">
      <dgm:prSet presAssocID="{AB7D0A7A-ACC2-41F9-B67E-89BDA6A0528B}" presName="accent_4" presStyleCnt="0"/>
      <dgm:spPr/>
      <dgm:t>
        <a:bodyPr/>
        <a:lstStyle/>
        <a:p>
          <a:endParaRPr lang="ru-RU"/>
        </a:p>
      </dgm:t>
    </dgm:pt>
    <dgm:pt modelId="{10B318BF-B47E-4485-865D-463349F49E2C}" type="pres">
      <dgm:prSet presAssocID="{AB7D0A7A-ACC2-41F9-B67E-89BDA6A0528B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61DEC912-7DF6-4121-B9AF-9ADEB35B7BF5}" type="pres">
      <dgm:prSet presAssocID="{7ED8A8B2-D04E-4D4D-ADC6-9E2A65321459}" presName="text_5" presStyleLbl="node1" presStyleIdx="4" presStyleCnt="6" custScaleY="97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17CCC-9257-45BE-A94A-512FFB622302}" type="pres">
      <dgm:prSet presAssocID="{7ED8A8B2-D04E-4D4D-ADC6-9E2A65321459}" presName="accent_5" presStyleCnt="0"/>
      <dgm:spPr/>
      <dgm:t>
        <a:bodyPr/>
        <a:lstStyle/>
        <a:p>
          <a:endParaRPr lang="ru-RU"/>
        </a:p>
      </dgm:t>
    </dgm:pt>
    <dgm:pt modelId="{2D08A8B0-4FF4-4A83-B0F6-E95FE25B7085}" type="pres">
      <dgm:prSet presAssocID="{7ED8A8B2-D04E-4D4D-ADC6-9E2A65321459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81AD1CEC-7F7B-4337-913F-A305E57FD3F2}" type="pres">
      <dgm:prSet presAssocID="{2D609FC4-6DF1-45E2-BC81-97FB753C780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8054E-D0F9-4CE8-996A-AEF8A2A2D2E1}" type="pres">
      <dgm:prSet presAssocID="{2D609FC4-6DF1-45E2-BC81-97FB753C780B}" presName="accent_6" presStyleCnt="0"/>
      <dgm:spPr/>
      <dgm:t>
        <a:bodyPr/>
        <a:lstStyle/>
        <a:p>
          <a:endParaRPr lang="ru-RU"/>
        </a:p>
      </dgm:t>
    </dgm:pt>
    <dgm:pt modelId="{122DB7A9-1D00-48CA-9520-9A71D0B239DA}" type="pres">
      <dgm:prSet presAssocID="{2D609FC4-6DF1-45E2-BC81-97FB753C780B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6433C2EF-A78D-431C-B8B6-AB7F966ADC2C}" type="presOf" srcId="{89D9DAE1-D836-422C-ADBD-8FF5BB17C42B}" destId="{194E3006-4B41-4B4B-9D0E-8F6B5E49F571}" srcOrd="0" destOrd="0" presId="urn:microsoft.com/office/officeart/2008/layout/VerticalCurvedList"/>
    <dgm:cxn modelId="{7C2D57C2-EB64-4AD7-9037-76B802DF768F}" type="presOf" srcId="{2D609FC4-6DF1-45E2-BC81-97FB753C780B}" destId="{81AD1CEC-7F7B-4337-913F-A305E57FD3F2}" srcOrd="0" destOrd="0" presId="urn:microsoft.com/office/officeart/2008/layout/VerticalCurvedList"/>
    <dgm:cxn modelId="{BE097911-8B33-447B-AA51-B61DB74C255D}" type="presOf" srcId="{AFF35799-5CBD-4F81-92BD-62DFFA98AF3C}" destId="{5C571D5D-EF05-475C-A282-CE2A231ECC3F}" srcOrd="0" destOrd="0" presId="urn:microsoft.com/office/officeart/2008/layout/VerticalCurvedList"/>
    <dgm:cxn modelId="{C61A6A9A-03D4-45DC-8504-A0E3644628A8}" type="presOf" srcId="{7ED8A8B2-D04E-4D4D-ADC6-9E2A65321459}" destId="{61DEC912-7DF6-4121-B9AF-9ADEB35B7BF5}" srcOrd="0" destOrd="0" presId="urn:microsoft.com/office/officeart/2008/layout/VerticalCurvedList"/>
    <dgm:cxn modelId="{FC88C078-C297-4FC8-AA13-B80B359BC9B6}" srcId="{89D9DAE1-D836-422C-ADBD-8FF5BB17C42B}" destId="{AB7D0A7A-ACC2-41F9-B67E-89BDA6A0528B}" srcOrd="3" destOrd="0" parTransId="{A4772D54-F513-4E66-9F1C-64172F4FFDFA}" sibTransId="{D11BC5C5-7080-4D09-A459-76BA286C5874}"/>
    <dgm:cxn modelId="{6D0BB734-D3AC-497F-8B2A-A8BDB1BA7141}" type="presOf" srcId="{966C3C19-F882-4FBC-A758-BE67B668C7B2}" destId="{49D12861-8856-4C89-822C-4F64D9E6B6D0}" srcOrd="0" destOrd="0" presId="urn:microsoft.com/office/officeart/2008/layout/VerticalCurvedList"/>
    <dgm:cxn modelId="{A4EC3E3D-AADB-4EFB-A886-B823214FFBEA}" type="presOf" srcId="{AB7D0A7A-ACC2-41F9-B67E-89BDA6A0528B}" destId="{078879E8-A89F-48C9-818A-E59047DB6069}" srcOrd="0" destOrd="0" presId="urn:microsoft.com/office/officeart/2008/layout/VerticalCurvedList"/>
    <dgm:cxn modelId="{1886AA28-C230-4003-B6BA-2FF5A5DBA3D8}" srcId="{89D9DAE1-D836-422C-ADBD-8FF5BB17C42B}" destId="{7ED8A8B2-D04E-4D4D-ADC6-9E2A65321459}" srcOrd="4" destOrd="0" parTransId="{86BBAD7F-5E2B-44C7-B5CD-6CD6BE93AEA6}" sibTransId="{63AAB992-1EBC-4FAB-BC28-3627D1C444E1}"/>
    <dgm:cxn modelId="{C64B7BAE-58C7-4693-BA4B-E6A99F8A9B00}" srcId="{89D9DAE1-D836-422C-ADBD-8FF5BB17C42B}" destId="{2D609FC4-6DF1-45E2-BC81-97FB753C780B}" srcOrd="5" destOrd="0" parTransId="{A599483C-F2F8-48C9-8E25-674680A24058}" sibTransId="{5F5287D5-A5C7-4D83-B8FD-38CBFE7FAF82}"/>
    <dgm:cxn modelId="{FB0B9FDF-EEB6-40FB-9CEC-1EB5B7C73A31}" srcId="{89D9DAE1-D836-422C-ADBD-8FF5BB17C42B}" destId="{AFF35799-5CBD-4F81-92BD-62DFFA98AF3C}" srcOrd="0" destOrd="0" parTransId="{7095019E-F753-4224-AFAE-E1AF121F36F5}" sibTransId="{AFFBFBE1-3959-4E49-B338-8E65F68122F8}"/>
    <dgm:cxn modelId="{7A3C2292-1D54-40C8-B5C6-0D8BB0DF43B3}" type="presOf" srcId="{1ECBAC34-5671-4C4E-AC9C-CFB94316252F}" destId="{5A92309E-E825-486B-9B05-9E287BD6364E}" srcOrd="0" destOrd="0" presId="urn:microsoft.com/office/officeart/2008/layout/VerticalCurvedList"/>
    <dgm:cxn modelId="{23A779B4-ADB3-42C2-AD58-E9819A699789}" srcId="{89D9DAE1-D836-422C-ADBD-8FF5BB17C42B}" destId="{1ECBAC34-5671-4C4E-AC9C-CFB94316252F}" srcOrd="1" destOrd="0" parTransId="{E210DFA9-F07D-44B7-8A61-CD580401DB0C}" sibTransId="{A1C810E1-D0B2-4DE5-9100-058A445E3419}"/>
    <dgm:cxn modelId="{20FB87E3-4625-4ED9-A084-E5D1A703F127}" type="presOf" srcId="{AFFBFBE1-3959-4E49-B338-8E65F68122F8}" destId="{F4B2E24B-EC6E-49B9-A025-4D55980A2CC4}" srcOrd="0" destOrd="0" presId="urn:microsoft.com/office/officeart/2008/layout/VerticalCurvedList"/>
    <dgm:cxn modelId="{A076B49A-61B0-49DF-ACD8-D4638219C1B0}" srcId="{89D9DAE1-D836-422C-ADBD-8FF5BB17C42B}" destId="{966C3C19-F882-4FBC-A758-BE67B668C7B2}" srcOrd="2" destOrd="0" parTransId="{008902FF-684F-4650-B578-01A2B6E32ACB}" sibTransId="{1F77B6B2-143B-415B-83AA-6DB57D41A40B}"/>
    <dgm:cxn modelId="{6D2F01B0-307D-4D09-982E-427CDD56CCA4}" type="presParOf" srcId="{194E3006-4B41-4B4B-9D0E-8F6B5E49F571}" destId="{007E79DD-AF3B-4DAF-8050-7C888D9E5F8D}" srcOrd="0" destOrd="0" presId="urn:microsoft.com/office/officeart/2008/layout/VerticalCurvedList"/>
    <dgm:cxn modelId="{78134746-3FFE-44E7-A588-750B30A950B8}" type="presParOf" srcId="{007E79DD-AF3B-4DAF-8050-7C888D9E5F8D}" destId="{D8AFD9A3-00A3-4C90-BC8A-F2197BEFAAF0}" srcOrd="0" destOrd="0" presId="urn:microsoft.com/office/officeart/2008/layout/VerticalCurvedList"/>
    <dgm:cxn modelId="{CF09A04C-0F4A-41A0-ADBC-7AB4A089BCCE}" type="presParOf" srcId="{D8AFD9A3-00A3-4C90-BC8A-F2197BEFAAF0}" destId="{47D7C56B-99C2-478F-892E-C26B166CFFFD}" srcOrd="0" destOrd="0" presId="urn:microsoft.com/office/officeart/2008/layout/VerticalCurvedList"/>
    <dgm:cxn modelId="{D5357341-9117-42E0-8BE8-73DCDA7F6E89}" type="presParOf" srcId="{D8AFD9A3-00A3-4C90-BC8A-F2197BEFAAF0}" destId="{F4B2E24B-EC6E-49B9-A025-4D55980A2CC4}" srcOrd="1" destOrd="0" presId="urn:microsoft.com/office/officeart/2008/layout/VerticalCurvedList"/>
    <dgm:cxn modelId="{E7E509AE-22F4-4063-9864-40EEA0E93B88}" type="presParOf" srcId="{D8AFD9A3-00A3-4C90-BC8A-F2197BEFAAF0}" destId="{A198DC2F-4750-48E2-949F-4A19B124D5A0}" srcOrd="2" destOrd="0" presId="urn:microsoft.com/office/officeart/2008/layout/VerticalCurvedList"/>
    <dgm:cxn modelId="{27B6B056-F2A9-4952-8AB3-1EE30C9BE510}" type="presParOf" srcId="{D8AFD9A3-00A3-4C90-BC8A-F2197BEFAAF0}" destId="{0AAED732-7068-4B8D-8D1E-F836FDC06B94}" srcOrd="3" destOrd="0" presId="urn:microsoft.com/office/officeart/2008/layout/VerticalCurvedList"/>
    <dgm:cxn modelId="{F61D641B-C467-47F0-82C6-8741A0A0A9E4}" type="presParOf" srcId="{007E79DD-AF3B-4DAF-8050-7C888D9E5F8D}" destId="{5C571D5D-EF05-475C-A282-CE2A231ECC3F}" srcOrd="1" destOrd="0" presId="urn:microsoft.com/office/officeart/2008/layout/VerticalCurvedList"/>
    <dgm:cxn modelId="{CBDD8D6B-72B0-4941-B718-F8D60C998B69}" type="presParOf" srcId="{007E79DD-AF3B-4DAF-8050-7C888D9E5F8D}" destId="{ED781FEA-53DC-4C0C-B04F-DC4FC0F06A88}" srcOrd="2" destOrd="0" presId="urn:microsoft.com/office/officeart/2008/layout/VerticalCurvedList"/>
    <dgm:cxn modelId="{3F474457-FC3A-4A21-963B-C1FCE852D19E}" type="presParOf" srcId="{ED781FEA-53DC-4C0C-B04F-DC4FC0F06A88}" destId="{A2F60C60-9C3B-4F99-9CC8-15D124E64C6E}" srcOrd="0" destOrd="0" presId="urn:microsoft.com/office/officeart/2008/layout/VerticalCurvedList"/>
    <dgm:cxn modelId="{12B0F5C1-2BE3-412A-93B7-05261E6839C6}" type="presParOf" srcId="{007E79DD-AF3B-4DAF-8050-7C888D9E5F8D}" destId="{5A92309E-E825-486B-9B05-9E287BD6364E}" srcOrd="3" destOrd="0" presId="urn:microsoft.com/office/officeart/2008/layout/VerticalCurvedList"/>
    <dgm:cxn modelId="{3F19CAE3-5D0A-4B6C-BADD-1EF4581BC05A}" type="presParOf" srcId="{007E79DD-AF3B-4DAF-8050-7C888D9E5F8D}" destId="{2C2E6961-A15D-4425-B1B0-E36091F5EE2E}" srcOrd="4" destOrd="0" presId="urn:microsoft.com/office/officeart/2008/layout/VerticalCurvedList"/>
    <dgm:cxn modelId="{F823583F-CDF4-4991-97CD-FEF7DED0D7FD}" type="presParOf" srcId="{2C2E6961-A15D-4425-B1B0-E36091F5EE2E}" destId="{A57DDD12-AB92-4454-887E-13E4F8CFBB50}" srcOrd="0" destOrd="0" presId="urn:microsoft.com/office/officeart/2008/layout/VerticalCurvedList"/>
    <dgm:cxn modelId="{08F40D7C-705C-4FC4-AD6B-238988E818F9}" type="presParOf" srcId="{007E79DD-AF3B-4DAF-8050-7C888D9E5F8D}" destId="{49D12861-8856-4C89-822C-4F64D9E6B6D0}" srcOrd="5" destOrd="0" presId="urn:microsoft.com/office/officeart/2008/layout/VerticalCurvedList"/>
    <dgm:cxn modelId="{99A6E2CB-9B88-491C-93DB-EC244A1A8A45}" type="presParOf" srcId="{007E79DD-AF3B-4DAF-8050-7C888D9E5F8D}" destId="{0AA1DD1A-E409-4FB5-89D8-1C1A1D1D49D1}" srcOrd="6" destOrd="0" presId="urn:microsoft.com/office/officeart/2008/layout/VerticalCurvedList"/>
    <dgm:cxn modelId="{1B016C58-73E9-4F2C-8440-F4E125EBD44C}" type="presParOf" srcId="{0AA1DD1A-E409-4FB5-89D8-1C1A1D1D49D1}" destId="{32DD9976-A2EA-4998-91A1-9124BFF77D4D}" srcOrd="0" destOrd="0" presId="urn:microsoft.com/office/officeart/2008/layout/VerticalCurvedList"/>
    <dgm:cxn modelId="{4A16647E-F8FE-4C33-BFD6-D61C3FA24300}" type="presParOf" srcId="{007E79DD-AF3B-4DAF-8050-7C888D9E5F8D}" destId="{078879E8-A89F-48C9-818A-E59047DB6069}" srcOrd="7" destOrd="0" presId="urn:microsoft.com/office/officeart/2008/layout/VerticalCurvedList"/>
    <dgm:cxn modelId="{DA4F1408-FF8A-4208-9B57-7140CE9D3042}" type="presParOf" srcId="{007E79DD-AF3B-4DAF-8050-7C888D9E5F8D}" destId="{661DC15A-CA52-4FDB-8DC6-04B08C2711EA}" srcOrd="8" destOrd="0" presId="urn:microsoft.com/office/officeart/2008/layout/VerticalCurvedList"/>
    <dgm:cxn modelId="{913D2E29-B112-463E-9D3A-B1C340353E67}" type="presParOf" srcId="{661DC15A-CA52-4FDB-8DC6-04B08C2711EA}" destId="{10B318BF-B47E-4485-865D-463349F49E2C}" srcOrd="0" destOrd="0" presId="urn:microsoft.com/office/officeart/2008/layout/VerticalCurvedList"/>
    <dgm:cxn modelId="{95EEE83E-E565-48EA-AE6C-5B29A1529D42}" type="presParOf" srcId="{007E79DD-AF3B-4DAF-8050-7C888D9E5F8D}" destId="{61DEC912-7DF6-4121-B9AF-9ADEB35B7BF5}" srcOrd="9" destOrd="0" presId="urn:microsoft.com/office/officeart/2008/layout/VerticalCurvedList"/>
    <dgm:cxn modelId="{B00CDC89-B282-41DF-B44D-258FE9C11396}" type="presParOf" srcId="{007E79DD-AF3B-4DAF-8050-7C888D9E5F8D}" destId="{8DD17CCC-9257-45BE-A94A-512FFB622302}" srcOrd="10" destOrd="0" presId="urn:microsoft.com/office/officeart/2008/layout/VerticalCurvedList"/>
    <dgm:cxn modelId="{43EC9B9F-6356-455E-BD44-352AD1155E42}" type="presParOf" srcId="{8DD17CCC-9257-45BE-A94A-512FFB622302}" destId="{2D08A8B0-4FF4-4A83-B0F6-E95FE25B7085}" srcOrd="0" destOrd="0" presId="urn:microsoft.com/office/officeart/2008/layout/VerticalCurvedList"/>
    <dgm:cxn modelId="{478EA7D5-963C-4237-8364-B70C25EE68E2}" type="presParOf" srcId="{007E79DD-AF3B-4DAF-8050-7C888D9E5F8D}" destId="{81AD1CEC-7F7B-4337-913F-A305E57FD3F2}" srcOrd="11" destOrd="0" presId="urn:microsoft.com/office/officeart/2008/layout/VerticalCurvedList"/>
    <dgm:cxn modelId="{793341B9-5DCB-42CB-A000-48ED36EAC2DF}" type="presParOf" srcId="{007E79DD-AF3B-4DAF-8050-7C888D9E5F8D}" destId="{6F58054E-D0F9-4CE8-996A-AEF8A2A2D2E1}" srcOrd="12" destOrd="0" presId="urn:microsoft.com/office/officeart/2008/layout/VerticalCurvedList"/>
    <dgm:cxn modelId="{20543CB6-4F51-45CC-A752-FA5DC574DB1E}" type="presParOf" srcId="{6F58054E-D0F9-4CE8-996A-AEF8A2A2D2E1}" destId="{122DB7A9-1D00-48CA-9520-9A71D0B239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9DAE1-D836-422C-ADBD-8FF5BB17C42B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6C3C19-F882-4FBC-A758-BE67B668C7B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902FF-684F-4650-B578-01A2B6E32ACB}" type="parTrans" cxnId="{A076B49A-61B0-49DF-ACD8-D4638219C1B0}">
      <dgm:prSet/>
      <dgm:spPr/>
      <dgm:t>
        <a:bodyPr/>
        <a:lstStyle/>
        <a:p>
          <a:endParaRPr lang="ru-RU"/>
        </a:p>
      </dgm:t>
    </dgm:pt>
    <dgm:pt modelId="{1F77B6B2-143B-415B-83AA-6DB57D41A40B}" type="sibTrans" cxnId="{A076B49A-61B0-49DF-ACD8-D4638219C1B0}">
      <dgm:prSet/>
      <dgm:spPr/>
      <dgm:t>
        <a:bodyPr/>
        <a:lstStyle/>
        <a:p>
          <a:endParaRPr lang="ru-RU"/>
        </a:p>
      </dgm:t>
    </dgm:pt>
    <dgm:pt modelId="{1ECBAC34-5671-4C4E-AC9C-CFB94316252F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0DFA9-F07D-44B7-8A61-CD580401DB0C}" type="parTrans" cxnId="{23A779B4-ADB3-42C2-AD58-E9819A699789}">
      <dgm:prSet/>
      <dgm:spPr/>
      <dgm:t>
        <a:bodyPr/>
        <a:lstStyle/>
        <a:p>
          <a:endParaRPr lang="ru-RU"/>
        </a:p>
      </dgm:t>
    </dgm:pt>
    <dgm:pt modelId="{A1C810E1-D0B2-4DE5-9100-058A445E3419}" type="sibTrans" cxnId="{23A779B4-ADB3-42C2-AD58-E9819A699789}">
      <dgm:prSet/>
      <dgm:spPr/>
      <dgm:t>
        <a:bodyPr/>
        <a:lstStyle/>
        <a:p>
          <a:endParaRPr lang="ru-RU"/>
        </a:p>
      </dgm:t>
    </dgm:pt>
    <dgm:pt modelId="{AFF35799-5CBD-4F81-92BD-62DFFA98AF3C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педсовет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5019E-F753-4224-AFAE-E1AF121F36F5}" type="parTrans" cxnId="{FB0B9FDF-EEB6-40FB-9CEC-1EB5B7C73A31}">
      <dgm:prSet/>
      <dgm:spPr/>
      <dgm:t>
        <a:bodyPr/>
        <a:lstStyle/>
        <a:p>
          <a:endParaRPr lang="ru-RU"/>
        </a:p>
      </dgm:t>
    </dgm:pt>
    <dgm:pt modelId="{AFFBFBE1-3959-4E49-B338-8E65F68122F8}" type="sibTrans" cxnId="{FB0B9FDF-EEB6-40FB-9CEC-1EB5B7C73A31}">
      <dgm:prSet/>
      <dgm:spPr/>
      <dgm:t>
        <a:bodyPr/>
        <a:lstStyle/>
        <a:p>
          <a:endParaRPr lang="ru-RU"/>
        </a:p>
      </dgm:t>
    </dgm:pt>
    <dgm:pt modelId="{2D609FC4-6DF1-45E2-BC81-97FB753C780B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9483C-F2F8-48C9-8E25-674680A24058}" type="parTrans" cxnId="{C64B7BAE-58C7-4693-BA4B-E6A99F8A9B00}">
      <dgm:prSet/>
      <dgm:spPr/>
      <dgm:t>
        <a:bodyPr/>
        <a:lstStyle/>
        <a:p>
          <a:endParaRPr lang="ru-RU"/>
        </a:p>
      </dgm:t>
    </dgm:pt>
    <dgm:pt modelId="{5F5287D5-A5C7-4D83-B8FD-38CBFE7FAF82}" type="sibTrans" cxnId="{C64B7BAE-58C7-4693-BA4B-E6A99F8A9B00}">
      <dgm:prSet/>
      <dgm:spPr/>
      <dgm:t>
        <a:bodyPr/>
        <a:lstStyle/>
        <a:p>
          <a:endParaRPr lang="ru-RU"/>
        </a:p>
      </dgm:t>
    </dgm:pt>
    <dgm:pt modelId="{7ED8A8B2-D04E-4D4D-ADC6-9E2A65321459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стажировка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BAD7F-5E2B-44C7-B5CD-6CD6BE93AEA6}" type="parTrans" cxnId="{1886AA28-C230-4003-B6BA-2FF5A5DBA3D8}">
      <dgm:prSet/>
      <dgm:spPr/>
      <dgm:t>
        <a:bodyPr/>
        <a:lstStyle/>
        <a:p>
          <a:endParaRPr lang="ru-RU"/>
        </a:p>
      </dgm:t>
    </dgm:pt>
    <dgm:pt modelId="{63AAB992-1EBC-4FAB-BC28-3627D1C444E1}" type="sibTrans" cxnId="{1886AA28-C230-4003-B6BA-2FF5A5DBA3D8}">
      <dgm:prSet/>
      <dgm:spPr/>
      <dgm:t>
        <a:bodyPr/>
        <a:lstStyle/>
        <a:p>
          <a:endParaRPr lang="ru-RU"/>
        </a:p>
      </dgm:t>
    </dgm:pt>
    <dgm:pt modelId="{AB7D0A7A-ACC2-41F9-B67E-89BDA6A0528B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72D54-F513-4E66-9F1C-64172F4FFDFA}" type="parTrans" cxnId="{FC88C078-C297-4FC8-AA13-B80B359BC9B6}">
      <dgm:prSet/>
      <dgm:spPr/>
      <dgm:t>
        <a:bodyPr/>
        <a:lstStyle/>
        <a:p>
          <a:endParaRPr lang="ru-RU"/>
        </a:p>
      </dgm:t>
    </dgm:pt>
    <dgm:pt modelId="{D11BC5C5-7080-4D09-A459-76BA286C5874}" type="sibTrans" cxnId="{FC88C078-C297-4FC8-AA13-B80B359BC9B6}">
      <dgm:prSet/>
      <dgm:spPr/>
      <dgm:t>
        <a:bodyPr/>
        <a:lstStyle/>
        <a:p>
          <a:endParaRPr lang="ru-RU"/>
        </a:p>
      </dgm:t>
    </dgm:pt>
    <dgm:pt modelId="{102F8F26-E20B-43A7-9BCB-E3DA6513E079}">
      <dgm:prSet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взаимопосещение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A727A-32D3-405B-BBE6-1DA83B739A3C}" type="parTrans" cxnId="{A047F8DE-D2A5-4FDE-9B2F-655C31D6C805}">
      <dgm:prSet/>
      <dgm:spPr/>
      <dgm:t>
        <a:bodyPr/>
        <a:lstStyle/>
        <a:p>
          <a:endParaRPr lang="ru-RU"/>
        </a:p>
      </dgm:t>
    </dgm:pt>
    <dgm:pt modelId="{48850DE2-C309-40A0-9F20-E47144F21A10}" type="sibTrans" cxnId="{A047F8DE-D2A5-4FDE-9B2F-655C31D6C805}">
      <dgm:prSet/>
      <dgm:spPr/>
      <dgm:t>
        <a:bodyPr/>
        <a:lstStyle/>
        <a:p>
          <a:endParaRPr lang="ru-RU"/>
        </a:p>
      </dgm:t>
    </dgm:pt>
    <dgm:pt modelId="{194E3006-4B41-4B4B-9D0E-8F6B5E49F571}" type="pres">
      <dgm:prSet presAssocID="{89D9DAE1-D836-422C-ADBD-8FF5BB17C4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7E79DD-AF3B-4DAF-8050-7C888D9E5F8D}" type="pres">
      <dgm:prSet presAssocID="{89D9DAE1-D836-422C-ADBD-8FF5BB17C42B}" presName="Name1" presStyleCnt="0"/>
      <dgm:spPr/>
      <dgm:t>
        <a:bodyPr/>
        <a:lstStyle/>
        <a:p>
          <a:endParaRPr lang="ru-RU"/>
        </a:p>
      </dgm:t>
    </dgm:pt>
    <dgm:pt modelId="{D8AFD9A3-00A3-4C90-BC8A-F2197BEFAAF0}" type="pres">
      <dgm:prSet presAssocID="{89D9DAE1-D836-422C-ADBD-8FF5BB17C42B}" presName="cycle" presStyleCnt="0"/>
      <dgm:spPr/>
      <dgm:t>
        <a:bodyPr/>
        <a:lstStyle/>
        <a:p>
          <a:endParaRPr lang="ru-RU"/>
        </a:p>
      </dgm:t>
    </dgm:pt>
    <dgm:pt modelId="{47D7C56B-99C2-478F-892E-C26B166CFFFD}" type="pres">
      <dgm:prSet presAssocID="{89D9DAE1-D836-422C-ADBD-8FF5BB17C42B}" presName="srcNode" presStyleLbl="node1" presStyleIdx="0" presStyleCnt="7"/>
      <dgm:spPr/>
      <dgm:t>
        <a:bodyPr/>
        <a:lstStyle/>
        <a:p>
          <a:endParaRPr lang="ru-RU"/>
        </a:p>
      </dgm:t>
    </dgm:pt>
    <dgm:pt modelId="{F4B2E24B-EC6E-49B9-A025-4D55980A2CC4}" type="pres">
      <dgm:prSet presAssocID="{89D9DAE1-D836-422C-ADBD-8FF5BB17C42B}" presName="conn" presStyleLbl="parChTrans1D2" presStyleIdx="0" presStyleCnt="1"/>
      <dgm:spPr/>
      <dgm:t>
        <a:bodyPr/>
        <a:lstStyle/>
        <a:p>
          <a:endParaRPr lang="ru-RU"/>
        </a:p>
      </dgm:t>
    </dgm:pt>
    <dgm:pt modelId="{A198DC2F-4750-48E2-949F-4A19B124D5A0}" type="pres">
      <dgm:prSet presAssocID="{89D9DAE1-D836-422C-ADBD-8FF5BB17C42B}" presName="extraNode" presStyleLbl="node1" presStyleIdx="0" presStyleCnt="7"/>
      <dgm:spPr/>
      <dgm:t>
        <a:bodyPr/>
        <a:lstStyle/>
        <a:p>
          <a:endParaRPr lang="ru-RU"/>
        </a:p>
      </dgm:t>
    </dgm:pt>
    <dgm:pt modelId="{0AAED732-7068-4B8D-8D1E-F836FDC06B94}" type="pres">
      <dgm:prSet presAssocID="{89D9DAE1-D836-422C-ADBD-8FF5BB17C42B}" presName="dstNode" presStyleLbl="node1" presStyleIdx="0" presStyleCnt="7"/>
      <dgm:spPr/>
      <dgm:t>
        <a:bodyPr/>
        <a:lstStyle/>
        <a:p>
          <a:endParaRPr lang="ru-RU"/>
        </a:p>
      </dgm:t>
    </dgm:pt>
    <dgm:pt modelId="{5C571D5D-EF05-475C-A282-CE2A231ECC3F}" type="pres">
      <dgm:prSet presAssocID="{AFF35799-5CBD-4F81-92BD-62DFFA98AF3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81FEA-53DC-4C0C-B04F-DC4FC0F06A88}" type="pres">
      <dgm:prSet presAssocID="{AFF35799-5CBD-4F81-92BD-62DFFA98AF3C}" presName="accent_1" presStyleCnt="0"/>
      <dgm:spPr/>
      <dgm:t>
        <a:bodyPr/>
        <a:lstStyle/>
        <a:p>
          <a:endParaRPr lang="ru-RU"/>
        </a:p>
      </dgm:t>
    </dgm:pt>
    <dgm:pt modelId="{A2F60C60-9C3B-4F99-9CC8-15D124E64C6E}" type="pres">
      <dgm:prSet presAssocID="{AFF35799-5CBD-4F81-92BD-62DFFA98AF3C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5A92309E-E825-486B-9B05-9E287BD6364E}" type="pres">
      <dgm:prSet presAssocID="{1ECBAC34-5671-4C4E-AC9C-CFB94316252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E6961-A15D-4425-B1B0-E36091F5EE2E}" type="pres">
      <dgm:prSet presAssocID="{1ECBAC34-5671-4C4E-AC9C-CFB94316252F}" presName="accent_2" presStyleCnt="0"/>
      <dgm:spPr/>
      <dgm:t>
        <a:bodyPr/>
        <a:lstStyle/>
        <a:p>
          <a:endParaRPr lang="ru-RU"/>
        </a:p>
      </dgm:t>
    </dgm:pt>
    <dgm:pt modelId="{A57DDD12-AB92-4454-887E-13E4F8CFBB50}" type="pres">
      <dgm:prSet presAssocID="{1ECBAC34-5671-4C4E-AC9C-CFB94316252F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49D12861-8856-4C89-822C-4F64D9E6B6D0}" type="pres">
      <dgm:prSet presAssocID="{966C3C19-F882-4FBC-A758-BE67B668C7B2}" presName="text_3" presStyleLbl="node1" presStyleIdx="2" presStyleCnt="7" custScaleY="121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1DD1A-E409-4FB5-89D8-1C1A1D1D49D1}" type="pres">
      <dgm:prSet presAssocID="{966C3C19-F882-4FBC-A758-BE67B668C7B2}" presName="accent_3" presStyleCnt="0"/>
      <dgm:spPr/>
      <dgm:t>
        <a:bodyPr/>
        <a:lstStyle/>
        <a:p>
          <a:endParaRPr lang="ru-RU"/>
        </a:p>
      </dgm:t>
    </dgm:pt>
    <dgm:pt modelId="{32DD9976-A2EA-4998-91A1-9124BFF77D4D}" type="pres">
      <dgm:prSet presAssocID="{966C3C19-F882-4FBC-A758-BE67B668C7B2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078879E8-A89F-48C9-818A-E59047DB6069}" type="pres">
      <dgm:prSet presAssocID="{AB7D0A7A-ACC2-41F9-B67E-89BDA6A0528B}" presName="text_4" presStyleLbl="node1" presStyleIdx="3" presStyleCnt="7" custScaleY="111195" custLinFactNeighborX="-1063" custLinFactNeighborY="13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DC15A-CA52-4FDB-8DC6-04B08C2711EA}" type="pres">
      <dgm:prSet presAssocID="{AB7D0A7A-ACC2-41F9-B67E-89BDA6A0528B}" presName="accent_4" presStyleCnt="0"/>
      <dgm:spPr/>
      <dgm:t>
        <a:bodyPr/>
        <a:lstStyle/>
        <a:p>
          <a:endParaRPr lang="ru-RU"/>
        </a:p>
      </dgm:t>
    </dgm:pt>
    <dgm:pt modelId="{10B318BF-B47E-4485-865D-463349F49E2C}" type="pres">
      <dgm:prSet presAssocID="{AB7D0A7A-ACC2-41F9-B67E-89BDA6A0528B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61DEC912-7DF6-4121-B9AF-9ADEB35B7BF5}" type="pres">
      <dgm:prSet presAssocID="{7ED8A8B2-D04E-4D4D-ADC6-9E2A65321459}" presName="text_5" presStyleLbl="node1" presStyleIdx="4" presStyleCnt="7" custScaleY="97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17CCC-9257-45BE-A94A-512FFB622302}" type="pres">
      <dgm:prSet presAssocID="{7ED8A8B2-D04E-4D4D-ADC6-9E2A65321459}" presName="accent_5" presStyleCnt="0"/>
      <dgm:spPr/>
      <dgm:t>
        <a:bodyPr/>
        <a:lstStyle/>
        <a:p>
          <a:endParaRPr lang="ru-RU"/>
        </a:p>
      </dgm:t>
    </dgm:pt>
    <dgm:pt modelId="{2D08A8B0-4FF4-4A83-B0F6-E95FE25B7085}" type="pres">
      <dgm:prSet presAssocID="{7ED8A8B2-D04E-4D4D-ADC6-9E2A65321459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81AD1CEC-7F7B-4337-913F-A305E57FD3F2}" type="pres">
      <dgm:prSet presAssocID="{2D609FC4-6DF1-45E2-BC81-97FB753C780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8054E-D0F9-4CE8-996A-AEF8A2A2D2E1}" type="pres">
      <dgm:prSet presAssocID="{2D609FC4-6DF1-45E2-BC81-97FB753C780B}" presName="accent_6" presStyleCnt="0"/>
      <dgm:spPr/>
      <dgm:t>
        <a:bodyPr/>
        <a:lstStyle/>
        <a:p>
          <a:endParaRPr lang="ru-RU"/>
        </a:p>
      </dgm:t>
    </dgm:pt>
    <dgm:pt modelId="{122DB7A9-1D00-48CA-9520-9A71D0B239DA}" type="pres">
      <dgm:prSet presAssocID="{2D609FC4-6DF1-45E2-BC81-97FB753C780B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A4FC904F-EFAE-48EC-A6F1-8F7FC995B0AB}" type="pres">
      <dgm:prSet presAssocID="{102F8F26-E20B-43A7-9BCB-E3DA6513E07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CFBE6-4EB8-4403-AC4B-773EE8232180}" type="pres">
      <dgm:prSet presAssocID="{102F8F26-E20B-43A7-9BCB-E3DA6513E079}" presName="accent_7" presStyleCnt="0"/>
      <dgm:spPr/>
    </dgm:pt>
    <dgm:pt modelId="{CB78FA83-0DF0-4F03-BBA3-C1A1D84994F0}" type="pres">
      <dgm:prSet presAssocID="{102F8F26-E20B-43A7-9BCB-E3DA6513E079}" presName="accentRepeatNode" presStyleLbl="solidFgAcc1" presStyleIdx="6" presStyleCnt="7"/>
      <dgm:spPr/>
    </dgm:pt>
  </dgm:ptLst>
  <dgm:cxnLst>
    <dgm:cxn modelId="{A047F8DE-D2A5-4FDE-9B2F-655C31D6C805}" srcId="{89D9DAE1-D836-422C-ADBD-8FF5BB17C42B}" destId="{102F8F26-E20B-43A7-9BCB-E3DA6513E079}" srcOrd="6" destOrd="0" parTransId="{159A727A-32D3-405B-BBE6-1DA83B739A3C}" sibTransId="{48850DE2-C309-40A0-9F20-E47144F21A10}"/>
    <dgm:cxn modelId="{F11DFC18-B526-439D-91E4-08A9DA2D65D8}" type="presOf" srcId="{AFF35799-5CBD-4F81-92BD-62DFFA98AF3C}" destId="{5C571D5D-EF05-475C-A282-CE2A231ECC3F}" srcOrd="0" destOrd="0" presId="urn:microsoft.com/office/officeart/2008/layout/VerticalCurvedList"/>
    <dgm:cxn modelId="{32AC6D10-9795-4CD8-BECF-6759C62FC742}" type="presOf" srcId="{AB7D0A7A-ACC2-41F9-B67E-89BDA6A0528B}" destId="{078879E8-A89F-48C9-818A-E59047DB6069}" srcOrd="0" destOrd="0" presId="urn:microsoft.com/office/officeart/2008/layout/VerticalCurvedList"/>
    <dgm:cxn modelId="{DAA45D01-780D-4E58-8DCA-F2E9F111999E}" type="presOf" srcId="{7ED8A8B2-D04E-4D4D-ADC6-9E2A65321459}" destId="{61DEC912-7DF6-4121-B9AF-9ADEB35B7BF5}" srcOrd="0" destOrd="0" presId="urn:microsoft.com/office/officeart/2008/layout/VerticalCurvedList"/>
    <dgm:cxn modelId="{4381DFDF-077F-431C-A406-A666B83883B7}" type="presOf" srcId="{102F8F26-E20B-43A7-9BCB-E3DA6513E079}" destId="{A4FC904F-EFAE-48EC-A6F1-8F7FC995B0AB}" srcOrd="0" destOrd="0" presId="urn:microsoft.com/office/officeart/2008/layout/VerticalCurvedList"/>
    <dgm:cxn modelId="{23A779B4-ADB3-42C2-AD58-E9819A699789}" srcId="{89D9DAE1-D836-422C-ADBD-8FF5BB17C42B}" destId="{1ECBAC34-5671-4C4E-AC9C-CFB94316252F}" srcOrd="1" destOrd="0" parTransId="{E210DFA9-F07D-44B7-8A61-CD580401DB0C}" sibTransId="{A1C810E1-D0B2-4DE5-9100-058A445E3419}"/>
    <dgm:cxn modelId="{7C7F862E-5F19-486B-ADFD-11362A5120D5}" type="presOf" srcId="{89D9DAE1-D836-422C-ADBD-8FF5BB17C42B}" destId="{194E3006-4B41-4B4B-9D0E-8F6B5E49F571}" srcOrd="0" destOrd="0" presId="urn:microsoft.com/office/officeart/2008/layout/VerticalCurvedList"/>
    <dgm:cxn modelId="{FC88C078-C297-4FC8-AA13-B80B359BC9B6}" srcId="{89D9DAE1-D836-422C-ADBD-8FF5BB17C42B}" destId="{AB7D0A7A-ACC2-41F9-B67E-89BDA6A0528B}" srcOrd="3" destOrd="0" parTransId="{A4772D54-F513-4E66-9F1C-64172F4FFDFA}" sibTransId="{D11BC5C5-7080-4D09-A459-76BA286C5874}"/>
    <dgm:cxn modelId="{A0BB1487-83C1-4717-A82B-5270C83288A0}" type="presOf" srcId="{AFFBFBE1-3959-4E49-B338-8E65F68122F8}" destId="{F4B2E24B-EC6E-49B9-A025-4D55980A2CC4}" srcOrd="0" destOrd="0" presId="urn:microsoft.com/office/officeart/2008/layout/VerticalCurvedList"/>
    <dgm:cxn modelId="{5ECDACD6-4969-431C-AAA6-BE69EF803584}" type="presOf" srcId="{966C3C19-F882-4FBC-A758-BE67B668C7B2}" destId="{49D12861-8856-4C89-822C-4F64D9E6B6D0}" srcOrd="0" destOrd="0" presId="urn:microsoft.com/office/officeart/2008/layout/VerticalCurvedList"/>
    <dgm:cxn modelId="{98FFA421-B8BF-4E49-B802-38842A141F88}" type="presOf" srcId="{1ECBAC34-5671-4C4E-AC9C-CFB94316252F}" destId="{5A92309E-E825-486B-9B05-9E287BD6364E}" srcOrd="0" destOrd="0" presId="urn:microsoft.com/office/officeart/2008/layout/VerticalCurvedList"/>
    <dgm:cxn modelId="{8D841293-28B7-49B8-A78A-A69C4DDE5CFC}" type="presOf" srcId="{2D609FC4-6DF1-45E2-BC81-97FB753C780B}" destId="{81AD1CEC-7F7B-4337-913F-A305E57FD3F2}" srcOrd="0" destOrd="0" presId="urn:microsoft.com/office/officeart/2008/layout/VerticalCurvedList"/>
    <dgm:cxn modelId="{1886AA28-C230-4003-B6BA-2FF5A5DBA3D8}" srcId="{89D9DAE1-D836-422C-ADBD-8FF5BB17C42B}" destId="{7ED8A8B2-D04E-4D4D-ADC6-9E2A65321459}" srcOrd="4" destOrd="0" parTransId="{86BBAD7F-5E2B-44C7-B5CD-6CD6BE93AEA6}" sibTransId="{63AAB992-1EBC-4FAB-BC28-3627D1C444E1}"/>
    <dgm:cxn modelId="{C64B7BAE-58C7-4693-BA4B-E6A99F8A9B00}" srcId="{89D9DAE1-D836-422C-ADBD-8FF5BB17C42B}" destId="{2D609FC4-6DF1-45E2-BC81-97FB753C780B}" srcOrd="5" destOrd="0" parTransId="{A599483C-F2F8-48C9-8E25-674680A24058}" sibTransId="{5F5287D5-A5C7-4D83-B8FD-38CBFE7FAF82}"/>
    <dgm:cxn modelId="{A076B49A-61B0-49DF-ACD8-D4638219C1B0}" srcId="{89D9DAE1-D836-422C-ADBD-8FF5BB17C42B}" destId="{966C3C19-F882-4FBC-A758-BE67B668C7B2}" srcOrd="2" destOrd="0" parTransId="{008902FF-684F-4650-B578-01A2B6E32ACB}" sibTransId="{1F77B6B2-143B-415B-83AA-6DB57D41A40B}"/>
    <dgm:cxn modelId="{FB0B9FDF-EEB6-40FB-9CEC-1EB5B7C73A31}" srcId="{89D9DAE1-D836-422C-ADBD-8FF5BB17C42B}" destId="{AFF35799-5CBD-4F81-92BD-62DFFA98AF3C}" srcOrd="0" destOrd="0" parTransId="{7095019E-F753-4224-AFAE-E1AF121F36F5}" sibTransId="{AFFBFBE1-3959-4E49-B338-8E65F68122F8}"/>
    <dgm:cxn modelId="{CB80B5A8-5A6A-4A6B-BE4F-E72A2274E128}" type="presParOf" srcId="{194E3006-4B41-4B4B-9D0E-8F6B5E49F571}" destId="{007E79DD-AF3B-4DAF-8050-7C888D9E5F8D}" srcOrd="0" destOrd="0" presId="urn:microsoft.com/office/officeart/2008/layout/VerticalCurvedList"/>
    <dgm:cxn modelId="{4589BF18-F3D6-4543-8C98-8CEC6FADFE73}" type="presParOf" srcId="{007E79DD-AF3B-4DAF-8050-7C888D9E5F8D}" destId="{D8AFD9A3-00A3-4C90-BC8A-F2197BEFAAF0}" srcOrd="0" destOrd="0" presId="urn:microsoft.com/office/officeart/2008/layout/VerticalCurvedList"/>
    <dgm:cxn modelId="{E7AD2CE8-0F3F-4BCF-A74C-FC01647E2150}" type="presParOf" srcId="{D8AFD9A3-00A3-4C90-BC8A-F2197BEFAAF0}" destId="{47D7C56B-99C2-478F-892E-C26B166CFFFD}" srcOrd="0" destOrd="0" presId="urn:microsoft.com/office/officeart/2008/layout/VerticalCurvedList"/>
    <dgm:cxn modelId="{CCECE1F4-BEFE-44E4-84A2-A7E1AF2F1E28}" type="presParOf" srcId="{D8AFD9A3-00A3-4C90-BC8A-F2197BEFAAF0}" destId="{F4B2E24B-EC6E-49B9-A025-4D55980A2CC4}" srcOrd="1" destOrd="0" presId="urn:microsoft.com/office/officeart/2008/layout/VerticalCurvedList"/>
    <dgm:cxn modelId="{369C3D22-90F6-4B6E-BF2F-01AE27B0931B}" type="presParOf" srcId="{D8AFD9A3-00A3-4C90-BC8A-F2197BEFAAF0}" destId="{A198DC2F-4750-48E2-949F-4A19B124D5A0}" srcOrd="2" destOrd="0" presId="urn:microsoft.com/office/officeart/2008/layout/VerticalCurvedList"/>
    <dgm:cxn modelId="{99A9DB0E-BBAB-48F6-97BD-A49B2AFB729D}" type="presParOf" srcId="{D8AFD9A3-00A3-4C90-BC8A-F2197BEFAAF0}" destId="{0AAED732-7068-4B8D-8D1E-F836FDC06B94}" srcOrd="3" destOrd="0" presId="urn:microsoft.com/office/officeart/2008/layout/VerticalCurvedList"/>
    <dgm:cxn modelId="{5EC81DD1-A323-4461-B9E5-654BF4587717}" type="presParOf" srcId="{007E79DD-AF3B-4DAF-8050-7C888D9E5F8D}" destId="{5C571D5D-EF05-475C-A282-CE2A231ECC3F}" srcOrd="1" destOrd="0" presId="urn:microsoft.com/office/officeart/2008/layout/VerticalCurvedList"/>
    <dgm:cxn modelId="{D6CA3F37-0253-4E04-832E-C13CCF9AD47E}" type="presParOf" srcId="{007E79DD-AF3B-4DAF-8050-7C888D9E5F8D}" destId="{ED781FEA-53DC-4C0C-B04F-DC4FC0F06A88}" srcOrd="2" destOrd="0" presId="urn:microsoft.com/office/officeart/2008/layout/VerticalCurvedList"/>
    <dgm:cxn modelId="{2B7AEEDB-4C45-472D-BED4-69E7C63EECC3}" type="presParOf" srcId="{ED781FEA-53DC-4C0C-B04F-DC4FC0F06A88}" destId="{A2F60C60-9C3B-4F99-9CC8-15D124E64C6E}" srcOrd="0" destOrd="0" presId="urn:microsoft.com/office/officeart/2008/layout/VerticalCurvedList"/>
    <dgm:cxn modelId="{3EB0D7CA-A7EF-4CEA-A3BC-57E95FABEAFA}" type="presParOf" srcId="{007E79DD-AF3B-4DAF-8050-7C888D9E5F8D}" destId="{5A92309E-E825-486B-9B05-9E287BD6364E}" srcOrd="3" destOrd="0" presId="urn:microsoft.com/office/officeart/2008/layout/VerticalCurvedList"/>
    <dgm:cxn modelId="{F4F7AEEC-B8F8-49F8-AA3C-045A769564B7}" type="presParOf" srcId="{007E79DD-AF3B-4DAF-8050-7C888D9E5F8D}" destId="{2C2E6961-A15D-4425-B1B0-E36091F5EE2E}" srcOrd="4" destOrd="0" presId="urn:microsoft.com/office/officeart/2008/layout/VerticalCurvedList"/>
    <dgm:cxn modelId="{FAC36D9D-5B40-4166-99CA-458FCD4F29E6}" type="presParOf" srcId="{2C2E6961-A15D-4425-B1B0-E36091F5EE2E}" destId="{A57DDD12-AB92-4454-887E-13E4F8CFBB50}" srcOrd="0" destOrd="0" presId="urn:microsoft.com/office/officeart/2008/layout/VerticalCurvedList"/>
    <dgm:cxn modelId="{3D4D6E59-605B-476D-85AD-C94B95AC794B}" type="presParOf" srcId="{007E79DD-AF3B-4DAF-8050-7C888D9E5F8D}" destId="{49D12861-8856-4C89-822C-4F64D9E6B6D0}" srcOrd="5" destOrd="0" presId="urn:microsoft.com/office/officeart/2008/layout/VerticalCurvedList"/>
    <dgm:cxn modelId="{FEAE6E21-6B3B-48A9-BB74-FC45A50389C3}" type="presParOf" srcId="{007E79DD-AF3B-4DAF-8050-7C888D9E5F8D}" destId="{0AA1DD1A-E409-4FB5-89D8-1C1A1D1D49D1}" srcOrd="6" destOrd="0" presId="urn:microsoft.com/office/officeart/2008/layout/VerticalCurvedList"/>
    <dgm:cxn modelId="{89293B93-D620-4A02-993C-967E541D9B5D}" type="presParOf" srcId="{0AA1DD1A-E409-4FB5-89D8-1C1A1D1D49D1}" destId="{32DD9976-A2EA-4998-91A1-9124BFF77D4D}" srcOrd="0" destOrd="0" presId="urn:microsoft.com/office/officeart/2008/layout/VerticalCurvedList"/>
    <dgm:cxn modelId="{EBFA97DF-B1D6-4C8D-9A3C-7C69A7291FAE}" type="presParOf" srcId="{007E79DD-AF3B-4DAF-8050-7C888D9E5F8D}" destId="{078879E8-A89F-48C9-818A-E59047DB6069}" srcOrd="7" destOrd="0" presId="urn:microsoft.com/office/officeart/2008/layout/VerticalCurvedList"/>
    <dgm:cxn modelId="{83B9E077-0D79-428F-B75E-225DD5B1D0C3}" type="presParOf" srcId="{007E79DD-AF3B-4DAF-8050-7C888D9E5F8D}" destId="{661DC15A-CA52-4FDB-8DC6-04B08C2711EA}" srcOrd="8" destOrd="0" presId="urn:microsoft.com/office/officeart/2008/layout/VerticalCurvedList"/>
    <dgm:cxn modelId="{FE2E42B6-4902-4937-9926-AEE2AED7C8B9}" type="presParOf" srcId="{661DC15A-CA52-4FDB-8DC6-04B08C2711EA}" destId="{10B318BF-B47E-4485-865D-463349F49E2C}" srcOrd="0" destOrd="0" presId="urn:microsoft.com/office/officeart/2008/layout/VerticalCurvedList"/>
    <dgm:cxn modelId="{93C4BD47-7A21-4471-90F3-763481030B2E}" type="presParOf" srcId="{007E79DD-AF3B-4DAF-8050-7C888D9E5F8D}" destId="{61DEC912-7DF6-4121-B9AF-9ADEB35B7BF5}" srcOrd="9" destOrd="0" presId="urn:microsoft.com/office/officeart/2008/layout/VerticalCurvedList"/>
    <dgm:cxn modelId="{2F0688AA-07F7-46A9-9A81-B4B4019E9981}" type="presParOf" srcId="{007E79DD-AF3B-4DAF-8050-7C888D9E5F8D}" destId="{8DD17CCC-9257-45BE-A94A-512FFB622302}" srcOrd="10" destOrd="0" presId="urn:microsoft.com/office/officeart/2008/layout/VerticalCurvedList"/>
    <dgm:cxn modelId="{42E4BC9A-6B1E-405C-B493-734C47D9F77D}" type="presParOf" srcId="{8DD17CCC-9257-45BE-A94A-512FFB622302}" destId="{2D08A8B0-4FF4-4A83-B0F6-E95FE25B7085}" srcOrd="0" destOrd="0" presId="urn:microsoft.com/office/officeart/2008/layout/VerticalCurvedList"/>
    <dgm:cxn modelId="{B7B48AA9-878B-4288-9230-932368B17BA8}" type="presParOf" srcId="{007E79DD-AF3B-4DAF-8050-7C888D9E5F8D}" destId="{81AD1CEC-7F7B-4337-913F-A305E57FD3F2}" srcOrd="11" destOrd="0" presId="urn:microsoft.com/office/officeart/2008/layout/VerticalCurvedList"/>
    <dgm:cxn modelId="{8F9FDDD0-03C3-4BB8-B3E3-FF069857C3CF}" type="presParOf" srcId="{007E79DD-AF3B-4DAF-8050-7C888D9E5F8D}" destId="{6F58054E-D0F9-4CE8-996A-AEF8A2A2D2E1}" srcOrd="12" destOrd="0" presId="urn:microsoft.com/office/officeart/2008/layout/VerticalCurvedList"/>
    <dgm:cxn modelId="{251DC667-8AB2-408D-B840-F2A37110D1DF}" type="presParOf" srcId="{6F58054E-D0F9-4CE8-996A-AEF8A2A2D2E1}" destId="{122DB7A9-1D00-48CA-9520-9A71D0B239DA}" srcOrd="0" destOrd="0" presId="urn:microsoft.com/office/officeart/2008/layout/VerticalCurvedList"/>
    <dgm:cxn modelId="{22CCEE67-8F8B-4208-9067-EDD1DC5569DB}" type="presParOf" srcId="{007E79DD-AF3B-4DAF-8050-7C888D9E5F8D}" destId="{A4FC904F-EFAE-48EC-A6F1-8F7FC995B0AB}" srcOrd="13" destOrd="0" presId="urn:microsoft.com/office/officeart/2008/layout/VerticalCurvedList"/>
    <dgm:cxn modelId="{7829BE72-1F0A-4849-A67B-8631176AA0B8}" type="presParOf" srcId="{007E79DD-AF3B-4DAF-8050-7C888D9E5F8D}" destId="{224CFBE6-4EB8-4403-AC4B-773EE8232180}" srcOrd="14" destOrd="0" presId="urn:microsoft.com/office/officeart/2008/layout/VerticalCurvedList"/>
    <dgm:cxn modelId="{200ADF68-57AA-4E2B-B582-F3EF22EAB00F}" type="presParOf" srcId="{224CFBE6-4EB8-4403-AC4B-773EE8232180}" destId="{CB78FA83-0DF0-4F03-BBA3-C1A1D84994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9DAE1-D836-422C-ADBD-8FF5BB17C42B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6C3C19-F882-4FBC-A758-BE67B668C7B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инструменты для работы с обучающимися группы риска  по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неусп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902FF-684F-4650-B578-01A2B6E32ACB}" type="parTrans" cxnId="{A076B49A-61B0-49DF-ACD8-D4638219C1B0}">
      <dgm:prSet/>
      <dgm:spPr/>
      <dgm:t>
        <a:bodyPr/>
        <a:lstStyle/>
        <a:p>
          <a:endParaRPr lang="ru-RU"/>
        </a:p>
      </dgm:t>
    </dgm:pt>
    <dgm:pt modelId="{1F77B6B2-143B-415B-83AA-6DB57D41A40B}" type="sibTrans" cxnId="{A076B49A-61B0-49DF-ACD8-D4638219C1B0}">
      <dgm:prSet/>
      <dgm:spPr/>
      <dgm:t>
        <a:bodyPr/>
        <a:lstStyle/>
        <a:p>
          <a:endParaRPr lang="ru-RU"/>
        </a:p>
      </dgm:t>
    </dgm:pt>
    <dgm:pt modelId="{1ECBAC34-5671-4C4E-AC9C-CFB94316252F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диагностики, планирование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0DFA9-F07D-44B7-8A61-CD580401DB0C}" type="parTrans" cxnId="{23A779B4-ADB3-42C2-AD58-E9819A699789}">
      <dgm:prSet/>
      <dgm:spPr/>
      <dgm:t>
        <a:bodyPr/>
        <a:lstStyle/>
        <a:p>
          <a:endParaRPr lang="ru-RU"/>
        </a:p>
      </dgm:t>
    </dgm:pt>
    <dgm:pt modelId="{A1C810E1-D0B2-4DE5-9100-058A445E3419}" type="sibTrans" cxnId="{23A779B4-ADB3-42C2-AD58-E9819A699789}">
      <dgm:prSet/>
      <dgm:spPr/>
      <dgm:t>
        <a:bodyPr/>
        <a:lstStyle/>
        <a:p>
          <a:endParaRPr lang="ru-RU"/>
        </a:p>
      </dgm:t>
    </dgm:pt>
    <dgm:pt modelId="{AFF35799-5CBD-4F81-92BD-62DFFA98AF3C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понятие и причины школьной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неуспешности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5019E-F753-4224-AFAE-E1AF121F36F5}" type="parTrans" cxnId="{FB0B9FDF-EEB6-40FB-9CEC-1EB5B7C73A31}">
      <dgm:prSet/>
      <dgm:spPr/>
      <dgm:t>
        <a:bodyPr/>
        <a:lstStyle/>
        <a:p>
          <a:endParaRPr lang="ru-RU"/>
        </a:p>
      </dgm:t>
    </dgm:pt>
    <dgm:pt modelId="{AFFBFBE1-3959-4E49-B338-8E65F68122F8}" type="sibTrans" cxnId="{FB0B9FDF-EEB6-40FB-9CEC-1EB5B7C73A31}">
      <dgm:prSet/>
      <dgm:spPr/>
      <dgm:t>
        <a:bodyPr/>
        <a:lstStyle/>
        <a:p>
          <a:endParaRPr lang="ru-RU"/>
        </a:p>
      </dgm:t>
    </dgm:pt>
    <dgm:pt modelId="{2D609FC4-6DF1-45E2-BC81-97FB753C780B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управленческих решений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9483C-F2F8-48C9-8E25-674680A24058}" type="parTrans" cxnId="{C64B7BAE-58C7-4693-BA4B-E6A99F8A9B00}">
      <dgm:prSet/>
      <dgm:spPr/>
      <dgm:t>
        <a:bodyPr/>
        <a:lstStyle/>
        <a:p>
          <a:endParaRPr lang="ru-RU"/>
        </a:p>
      </dgm:t>
    </dgm:pt>
    <dgm:pt modelId="{5F5287D5-A5C7-4D83-B8FD-38CBFE7FAF82}" type="sibTrans" cxnId="{C64B7BAE-58C7-4693-BA4B-E6A99F8A9B00}">
      <dgm:prSet/>
      <dgm:spPr/>
      <dgm:t>
        <a:bodyPr/>
        <a:lstStyle/>
        <a:p>
          <a:endParaRPr lang="ru-RU"/>
        </a:p>
      </dgm:t>
    </dgm:pt>
    <dgm:pt modelId="{7ED8A8B2-D04E-4D4D-ADC6-9E2A65321459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системная работа специалистов с семьей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BAD7F-5E2B-44C7-B5CD-6CD6BE93AEA6}" type="parTrans" cxnId="{1886AA28-C230-4003-B6BA-2FF5A5DBA3D8}">
      <dgm:prSet/>
      <dgm:spPr/>
      <dgm:t>
        <a:bodyPr/>
        <a:lstStyle/>
        <a:p>
          <a:endParaRPr lang="ru-RU"/>
        </a:p>
      </dgm:t>
    </dgm:pt>
    <dgm:pt modelId="{63AAB992-1EBC-4FAB-BC28-3627D1C444E1}" type="sibTrans" cxnId="{1886AA28-C230-4003-B6BA-2FF5A5DBA3D8}">
      <dgm:prSet/>
      <dgm:spPr/>
      <dgm:t>
        <a:bodyPr/>
        <a:lstStyle/>
        <a:p>
          <a:endParaRPr lang="ru-RU"/>
        </a:p>
      </dgm:t>
    </dgm:pt>
    <dgm:pt modelId="{AB7D0A7A-ACC2-41F9-B67E-89BDA6A0528B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в обучении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72D54-F513-4E66-9F1C-64172F4FFDFA}" type="parTrans" cxnId="{FC88C078-C297-4FC8-AA13-B80B359BC9B6}">
      <dgm:prSet/>
      <dgm:spPr/>
      <dgm:t>
        <a:bodyPr/>
        <a:lstStyle/>
        <a:p>
          <a:endParaRPr lang="ru-RU"/>
        </a:p>
      </dgm:t>
    </dgm:pt>
    <dgm:pt modelId="{D11BC5C5-7080-4D09-A459-76BA286C5874}" type="sibTrans" cxnId="{FC88C078-C297-4FC8-AA13-B80B359BC9B6}">
      <dgm:prSet/>
      <dgm:spPr/>
      <dgm:t>
        <a:bodyPr/>
        <a:lstStyle/>
        <a:p>
          <a:endParaRPr lang="ru-RU"/>
        </a:p>
      </dgm:t>
    </dgm:pt>
    <dgm:pt modelId="{194E3006-4B41-4B4B-9D0E-8F6B5E49F571}" type="pres">
      <dgm:prSet presAssocID="{89D9DAE1-D836-422C-ADBD-8FF5BB17C4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7E79DD-AF3B-4DAF-8050-7C888D9E5F8D}" type="pres">
      <dgm:prSet presAssocID="{89D9DAE1-D836-422C-ADBD-8FF5BB17C42B}" presName="Name1" presStyleCnt="0"/>
      <dgm:spPr/>
      <dgm:t>
        <a:bodyPr/>
        <a:lstStyle/>
        <a:p>
          <a:endParaRPr lang="ru-RU"/>
        </a:p>
      </dgm:t>
    </dgm:pt>
    <dgm:pt modelId="{D8AFD9A3-00A3-4C90-BC8A-F2197BEFAAF0}" type="pres">
      <dgm:prSet presAssocID="{89D9DAE1-D836-422C-ADBD-8FF5BB17C42B}" presName="cycle" presStyleCnt="0"/>
      <dgm:spPr/>
      <dgm:t>
        <a:bodyPr/>
        <a:lstStyle/>
        <a:p>
          <a:endParaRPr lang="ru-RU"/>
        </a:p>
      </dgm:t>
    </dgm:pt>
    <dgm:pt modelId="{47D7C56B-99C2-478F-892E-C26B166CFFFD}" type="pres">
      <dgm:prSet presAssocID="{89D9DAE1-D836-422C-ADBD-8FF5BB17C42B}" presName="srcNode" presStyleLbl="node1" presStyleIdx="0" presStyleCnt="6"/>
      <dgm:spPr/>
      <dgm:t>
        <a:bodyPr/>
        <a:lstStyle/>
        <a:p>
          <a:endParaRPr lang="ru-RU"/>
        </a:p>
      </dgm:t>
    </dgm:pt>
    <dgm:pt modelId="{F4B2E24B-EC6E-49B9-A025-4D55980A2CC4}" type="pres">
      <dgm:prSet presAssocID="{89D9DAE1-D836-422C-ADBD-8FF5BB17C42B}" presName="conn" presStyleLbl="parChTrans1D2" presStyleIdx="0" presStyleCnt="1"/>
      <dgm:spPr/>
      <dgm:t>
        <a:bodyPr/>
        <a:lstStyle/>
        <a:p>
          <a:endParaRPr lang="ru-RU"/>
        </a:p>
      </dgm:t>
    </dgm:pt>
    <dgm:pt modelId="{A198DC2F-4750-48E2-949F-4A19B124D5A0}" type="pres">
      <dgm:prSet presAssocID="{89D9DAE1-D836-422C-ADBD-8FF5BB17C42B}" presName="extraNode" presStyleLbl="node1" presStyleIdx="0" presStyleCnt="6"/>
      <dgm:spPr/>
      <dgm:t>
        <a:bodyPr/>
        <a:lstStyle/>
        <a:p>
          <a:endParaRPr lang="ru-RU"/>
        </a:p>
      </dgm:t>
    </dgm:pt>
    <dgm:pt modelId="{0AAED732-7068-4B8D-8D1E-F836FDC06B94}" type="pres">
      <dgm:prSet presAssocID="{89D9DAE1-D836-422C-ADBD-8FF5BB17C42B}" presName="dstNode" presStyleLbl="node1" presStyleIdx="0" presStyleCnt="6"/>
      <dgm:spPr/>
      <dgm:t>
        <a:bodyPr/>
        <a:lstStyle/>
        <a:p>
          <a:endParaRPr lang="ru-RU"/>
        </a:p>
      </dgm:t>
    </dgm:pt>
    <dgm:pt modelId="{5C571D5D-EF05-475C-A282-CE2A231ECC3F}" type="pres">
      <dgm:prSet presAssocID="{AFF35799-5CBD-4F81-92BD-62DFFA98AF3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81FEA-53DC-4C0C-B04F-DC4FC0F06A88}" type="pres">
      <dgm:prSet presAssocID="{AFF35799-5CBD-4F81-92BD-62DFFA98AF3C}" presName="accent_1" presStyleCnt="0"/>
      <dgm:spPr/>
      <dgm:t>
        <a:bodyPr/>
        <a:lstStyle/>
        <a:p>
          <a:endParaRPr lang="ru-RU"/>
        </a:p>
      </dgm:t>
    </dgm:pt>
    <dgm:pt modelId="{A2F60C60-9C3B-4F99-9CC8-15D124E64C6E}" type="pres">
      <dgm:prSet presAssocID="{AFF35799-5CBD-4F81-92BD-62DFFA98AF3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5A92309E-E825-486B-9B05-9E287BD6364E}" type="pres">
      <dgm:prSet presAssocID="{1ECBAC34-5671-4C4E-AC9C-CFB94316252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E6961-A15D-4425-B1B0-E36091F5EE2E}" type="pres">
      <dgm:prSet presAssocID="{1ECBAC34-5671-4C4E-AC9C-CFB94316252F}" presName="accent_2" presStyleCnt="0"/>
      <dgm:spPr/>
      <dgm:t>
        <a:bodyPr/>
        <a:lstStyle/>
        <a:p>
          <a:endParaRPr lang="ru-RU"/>
        </a:p>
      </dgm:t>
    </dgm:pt>
    <dgm:pt modelId="{A57DDD12-AB92-4454-887E-13E4F8CFBB50}" type="pres">
      <dgm:prSet presAssocID="{1ECBAC34-5671-4C4E-AC9C-CFB94316252F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49D12861-8856-4C89-822C-4F64D9E6B6D0}" type="pres">
      <dgm:prSet presAssocID="{966C3C19-F882-4FBC-A758-BE67B668C7B2}" presName="text_3" presStyleLbl="node1" presStyleIdx="2" presStyleCnt="6" custScaleY="121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1DD1A-E409-4FB5-89D8-1C1A1D1D49D1}" type="pres">
      <dgm:prSet presAssocID="{966C3C19-F882-4FBC-A758-BE67B668C7B2}" presName="accent_3" presStyleCnt="0"/>
      <dgm:spPr/>
      <dgm:t>
        <a:bodyPr/>
        <a:lstStyle/>
        <a:p>
          <a:endParaRPr lang="ru-RU"/>
        </a:p>
      </dgm:t>
    </dgm:pt>
    <dgm:pt modelId="{32DD9976-A2EA-4998-91A1-9124BFF77D4D}" type="pres">
      <dgm:prSet presAssocID="{966C3C19-F882-4FBC-A758-BE67B668C7B2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078879E8-A89F-48C9-818A-E59047DB6069}" type="pres">
      <dgm:prSet presAssocID="{AB7D0A7A-ACC2-41F9-B67E-89BDA6A0528B}" presName="text_4" presStyleLbl="node1" presStyleIdx="3" presStyleCnt="6" custScaleY="111195" custLinFactNeighborX="-1063" custLinFactNeighborY="13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DC15A-CA52-4FDB-8DC6-04B08C2711EA}" type="pres">
      <dgm:prSet presAssocID="{AB7D0A7A-ACC2-41F9-B67E-89BDA6A0528B}" presName="accent_4" presStyleCnt="0"/>
      <dgm:spPr/>
      <dgm:t>
        <a:bodyPr/>
        <a:lstStyle/>
        <a:p>
          <a:endParaRPr lang="ru-RU"/>
        </a:p>
      </dgm:t>
    </dgm:pt>
    <dgm:pt modelId="{10B318BF-B47E-4485-865D-463349F49E2C}" type="pres">
      <dgm:prSet presAssocID="{AB7D0A7A-ACC2-41F9-B67E-89BDA6A0528B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61DEC912-7DF6-4121-B9AF-9ADEB35B7BF5}" type="pres">
      <dgm:prSet presAssocID="{7ED8A8B2-D04E-4D4D-ADC6-9E2A65321459}" presName="text_5" presStyleLbl="node1" presStyleIdx="4" presStyleCnt="6" custScaleY="97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17CCC-9257-45BE-A94A-512FFB622302}" type="pres">
      <dgm:prSet presAssocID="{7ED8A8B2-D04E-4D4D-ADC6-9E2A65321459}" presName="accent_5" presStyleCnt="0"/>
      <dgm:spPr/>
      <dgm:t>
        <a:bodyPr/>
        <a:lstStyle/>
        <a:p>
          <a:endParaRPr lang="ru-RU"/>
        </a:p>
      </dgm:t>
    </dgm:pt>
    <dgm:pt modelId="{2D08A8B0-4FF4-4A83-B0F6-E95FE25B7085}" type="pres">
      <dgm:prSet presAssocID="{7ED8A8B2-D04E-4D4D-ADC6-9E2A65321459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81AD1CEC-7F7B-4337-913F-A305E57FD3F2}" type="pres">
      <dgm:prSet presAssocID="{2D609FC4-6DF1-45E2-BC81-97FB753C780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8054E-D0F9-4CE8-996A-AEF8A2A2D2E1}" type="pres">
      <dgm:prSet presAssocID="{2D609FC4-6DF1-45E2-BC81-97FB753C780B}" presName="accent_6" presStyleCnt="0"/>
      <dgm:spPr/>
      <dgm:t>
        <a:bodyPr/>
        <a:lstStyle/>
        <a:p>
          <a:endParaRPr lang="ru-RU"/>
        </a:p>
      </dgm:t>
    </dgm:pt>
    <dgm:pt modelId="{122DB7A9-1D00-48CA-9520-9A71D0B239DA}" type="pres">
      <dgm:prSet presAssocID="{2D609FC4-6DF1-45E2-BC81-97FB753C780B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1886AA28-C230-4003-B6BA-2FF5A5DBA3D8}" srcId="{89D9DAE1-D836-422C-ADBD-8FF5BB17C42B}" destId="{7ED8A8B2-D04E-4D4D-ADC6-9E2A65321459}" srcOrd="4" destOrd="0" parTransId="{86BBAD7F-5E2B-44C7-B5CD-6CD6BE93AEA6}" sibTransId="{63AAB992-1EBC-4FAB-BC28-3627D1C444E1}"/>
    <dgm:cxn modelId="{FB0B9FDF-EEB6-40FB-9CEC-1EB5B7C73A31}" srcId="{89D9DAE1-D836-422C-ADBD-8FF5BB17C42B}" destId="{AFF35799-5CBD-4F81-92BD-62DFFA98AF3C}" srcOrd="0" destOrd="0" parTransId="{7095019E-F753-4224-AFAE-E1AF121F36F5}" sibTransId="{AFFBFBE1-3959-4E49-B338-8E65F68122F8}"/>
    <dgm:cxn modelId="{FAC4F4D3-CE53-497D-931B-D0335D429B5F}" type="presOf" srcId="{AB7D0A7A-ACC2-41F9-B67E-89BDA6A0528B}" destId="{078879E8-A89F-48C9-818A-E59047DB6069}" srcOrd="0" destOrd="0" presId="urn:microsoft.com/office/officeart/2008/layout/VerticalCurvedList"/>
    <dgm:cxn modelId="{295EEE3A-237A-4BE7-B6CD-CEF63931BD8F}" type="presOf" srcId="{2D609FC4-6DF1-45E2-BC81-97FB753C780B}" destId="{81AD1CEC-7F7B-4337-913F-A305E57FD3F2}" srcOrd="0" destOrd="0" presId="urn:microsoft.com/office/officeart/2008/layout/VerticalCurvedList"/>
    <dgm:cxn modelId="{A076B49A-61B0-49DF-ACD8-D4638219C1B0}" srcId="{89D9DAE1-D836-422C-ADBD-8FF5BB17C42B}" destId="{966C3C19-F882-4FBC-A758-BE67B668C7B2}" srcOrd="2" destOrd="0" parTransId="{008902FF-684F-4650-B578-01A2B6E32ACB}" sibTransId="{1F77B6B2-143B-415B-83AA-6DB57D41A40B}"/>
    <dgm:cxn modelId="{C64B7BAE-58C7-4693-BA4B-E6A99F8A9B00}" srcId="{89D9DAE1-D836-422C-ADBD-8FF5BB17C42B}" destId="{2D609FC4-6DF1-45E2-BC81-97FB753C780B}" srcOrd="5" destOrd="0" parTransId="{A599483C-F2F8-48C9-8E25-674680A24058}" sibTransId="{5F5287D5-A5C7-4D83-B8FD-38CBFE7FAF82}"/>
    <dgm:cxn modelId="{C3E66BBD-4FFC-4616-9C69-1CCB0AB2069C}" type="presOf" srcId="{966C3C19-F882-4FBC-A758-BE67B668C7B2}" destId="{49D12861-8856-4C89-822C-4F64D9E6B6D0}" srcOrd="0" destOrd="0" presId="urn:microsoft.com/office/officeart/2008/layout/VerticalCurvedList"/>
    <dgm:cxn modelId="{3B061C8C-4602-4EF8-96AB-3262B039CAEA}" type="presOf" srcId="{1ECBAC34-5671-4C4E-AC9C-CFB94316252F}" destId="{5A92309E-E825-486B-9B05-9E287BD6364E}" srcOrd="0" destOrd="0" presId="urn:microsoft.com/office/officeart/2008/layout/VerticalCurvedList"/>
    <dgm:cxn modelId="{23A779B4-ADB3-42C2-AD58-E9819A699789}" srcId="{89D9DAE1-D836-422C-ADBD-8FF5BB17C42B}" destId="{1ECBAC34-5671-4C4E-AC9C-CFB94316252F}" srcOrd="1" destOrd="0" parTransId="{E210DFA9-F07D-44B7-8A61-CD580401DB0C}" sibTransId="{A1C810E1-D0B2-4DE5-9100-058A445E3419}"/>
    <dgm:cxn modelId="{FC88C078-C297-4FC8-AA13-B80B359BC9B6}" srcId="{89D9DAE1-D836-422C-ADBD-8FF5BB17C42B}" destId="{AB7D0A7A-ACC2-41F9-B67E-89BDA6A0528B}" srcOrd="3" destOrd="0" parTransId="{A4772D54-F513-4E66-9F1C-64172F4FFDFA}" sibTransId="{D11BC5C5-7080-4D09-A459-76BA286C5874}"/>
    <dgm:cxn modelId="{CAF79967-CA1E-4BCA-8839-2FFA8DF200A7}" type="presOf" srcId="{AFF35799-5CBD-4F81-92BD-62DFFA98AF3C}" destId="{5C571D5D-EF05-475C-A282-CE2A231ECC3F}" srcOrd="0" destOrd="0" presId="urn:microsoft.com/office/officeart/2008/layout/VerticalCurvedList"/>
    <dgm:cxn modelId="{DD996E9E-EA0A-47D4-99A5-01F238CA8F91}" type="presOf" srcId="{89D9DAE1-D836-422C-ADBD-8FF5BB17C42B}" destId="{194E3006-4B41-4B4B-9D0E-8F6B5E49F571}" srcOrd="0" destOrd="0" presId="urn:microsoft.com/office/officeart/2008/layout/VerticalCurvedList"/>
    <dgm:cxn modelId="{A9CDFD51-ECB0-4BF9-86E5-DC490A7B19C6}" type="presOf" srcId="{7ED8A8B2-D04E-4D4D-ADC6-9E2A65321459}" destId="{61DEC912-7DF6-4121-B9AF-9ADEB35B7BF5}" srcOrd="0" destOrd="0" presId="urn:microsoft.com/office/officeart/2008/layout/VerticalCurvedList"/>
    <dgm:cxn modelId="{363B75D0-2B65-4809-B568-7986572EBE97}" type="presOf" srcId="{AFFBFBE1-3959-4E49-B338-8E65F68122F8}" destId="{F4B2E24B-EC6E-49B9-A025-4D55980A2CC4}" srcOrd="0" destOrd="0" presId="urn:microsoft.com/office/officeart/2008/layout/VerticalCurvedList"/>
    <dgm:cxn modelId="{751F9C2B-E613-4FB9-BCD6-4CDC98FC9E04}" type="presParOf" srcId="{194E3006-4B41-4B4B-9D0E-8F6B5E49F571}" destId="{007E79DD-AF3B-4DAF-8050-7C888D9E5F8D}" srcOrd="0" destOrd="0" presId="urn:microsoft.com/office/officeart/2008/layout/VerticalCurvedList"/>
    <dgm:cxn modelId="{A67E8436-A8C8-4B2B-BCFB-68A093D2208F}" type="presParOf" srcId="{007E79DD-AF3B-4DAF-8050-7C888D9E5F8D}" destId="{D8AFD9A3-00A3-4C90-BC8A-F2197BEFAAF0}" srcOrd="0" destOrd="0" presId="urn:microsoft.com/office/officeart/2008/layout/VerticalCurvedList"/>
    <dgm:cxn modelId="{16C5CB14-9666-4A0A-9C64-9964EFE919BE}" type="presParOf" srcId="{D8AFD9A3-00A3-4C90-BC8A-F2197BEFAAF0}" destId="{47D7C56B-99C2-478F-892E-C26B166CFFFD}" srcOrd="0" destOrd="0" presId="urn:microsoft.com/office/officeart/2008/layout/VerticalCurvedList"/>
    <dgm:cxn modelId="{EE17FD58-4626-452A-8001-D4084CEB3AD2}" type="presParOf" srcId="{D8AFD9A3-00A3-4C90-BC8A-F2197BEFAAF0}" destId="{F4B2E24B-EC6E-49B9-A025-4D55980A2CC4}" srcOrd="1" destOrd="0" presId="urn:microsoft.com/office/officeart/2008/layout/VerticalCurvedList"/>
    <dgm:cxn modelId="{E1EDD186-0E93-4145-BB4F-0844F21B180E}" type="presParOf" srcId="{D8AFD9A3-00A3-4C90-BC8A-F2197BEFAAF0}" destId="{A198DC2F-4750-48E2-949F-4A19B124D5A0}" srcOrd="2" destOrd="0" presId="urn:microsoft.com/office/officeart/2008/layout/VerticalCurvedList"/>
    <dgm:cxn modelId="{959DC76F-70A1-41D7-8C66-74CE5397C833}" type="presParOf" srcId="{D8AFD9A3-00A3-4C90-BC8A-F2197BEFAAF0}" destId="{0AAED732-7068-4B8D-8D1E-F836FDC06B94}" srcOrd="3" destOrd="0" presId="urn:microsoft.com/office/officeart/2008/layout/VerticalCurvedList"/>
    <dgm:cxn modelId="{F82B1CF1-7FEA-41D9-80E4-F467B77EDE4C}" type="presParOf" srcId="{007E79DD-AF3B-4DAF-8050-7C888D9E5F8D}" destId="{5C571D5D-EF05-475C-A282-CE2A231ECC3F}" srcOrd="1" destOrd="0" presId="urn:microsoft.com/office/officeart/2008/layout/VerticalCurvedList"/>
    <dgm:cxn modelId="{5A49770E-287B-4243-B755-B4BA4F6139E1}" type="presParOf" srcId="{007E79DD-AF3B-4DAF-8050-7C888D9E5F8D}" destId="{ED781FEA-53DC-4C0C-B04F-DC4FC0F06A88}" srcOrd="2" destOrd="0" presId="urn:microsoft.com/office/officeart/2008/layout/VerticalCurvedList"/>
    <dgm:cxn modelId="{9AB627D6-072E-46DC-8DA6-023586AAB6F8}" type="presParOf" srcId="{ED781FEA-53DC-4C0C-B04F-DC4FC0F06A88}" destId="{A2F60C60-9C3B-4F99-9CC8-15D124E64C6E}" srcOrd="0" destOrd="0" presId="urn:microsoft.com/office/officeart/2008/layout/VerticalCurvedList"/>
    <dgm:cxn modelId="{69CF31DD-530B-4775-AF28-271B44A2FA12}" type="presParOf" srcId="{007E79DD-AF3B-4DAF-8050-7C888D9E5F8D}" destId="{5A92309E-E825-486B-9B05-9E287BD6364E}" srcOrd="3" destOrd="0" presId="urn:microsoft.com/office/officeart/2008/layout/VerticalCurvedList"/>
    <dgm:cxn modelId="{84F1EAF8-AE83-4CB5-B6B9-3EF3276E5A46}" type="presParOf" srcId="{007E79DD-AF3B-4DAF-8050-7C888D9E5F8D}" destId="{2C2E6961-A15D-4425-B1B0-E36091F5EE2E}" srcOrd="4" destOrd="0" presId="urn:microsoft.com/office/officeart/2008/layout/VerticalCurvedList"/>
    <dgm:cxn modelId="{64C9F865-5DA3-4D82-A4EE-6A84375DC450}" type="presParOf" srcId="{2C2E6961-A15D-4425-B1B0-E36091F5EE2E}" destId="{A57DDD12-AB92-4454-887E-13E4F8CFBB50}" srcOrd="0" destOrd="0" presId="urn:microsoft.com/office/officeart/2008/layout/VerticalCurvedList"/>
    <dgm:cxn modelId="{54BC28F7-E342-42C4-BF2E-0548E60EF860}" type="presParOf" srcId="{007E79DD-AF3B-4DAF-8050-7C888D9E5F8D}" destId="{49D12861-8856-4C89-822C-4F64D9E6B6D0}" srcOrd="5" destOrd="0" presId="urn:microsoft.com/office/officeart/2008/layout/VerticalCurvedList"/>
    <dgm:cxn modelId="{4B2FF8C7-3827-4B42-8446-7F265EF44854}" type="presParOf" srcId="{007E79DD-AF3B-4DAF-8050-7C888D9E5F8D}" destId="{0AA1DD1A-E409-4FB5-89D8-1C1A1D1D49D1}" srcOrd="6" destOrd="0" presId="urn:microsoft.com/office/officeart/2008/layout/VerticalCurvedList"/>
    <dgm:cxn modelId="{7C156C80-F4ED-4A9D-9234-94CCFCE611F2}" type="presParOf" srcId="{0AA1DD1A-E409-4FB5-89D8-1C1A1D1D49D1}" destId="{32DD9976-A2EA-4998-91A1-9124BFF77D4D}" srcOrd="0" destOrd="0" presId="urn:microsoft.com/office/officeart/2008/layout/VerticalCurvedList"/>
    <dgm:cxn modelId="{6C95117A-0F73-4E81-9408-148062749EE2}" type="presParOf" srcId="{007E79DD-AF3B-4DAF-8050-7C888D9E5F8D}" destId="{078879E8-A89F-48C9-818A-E59047DB6069}" srcOrd="7" destOrd="0" presId="urn:microsoft.com/office/officeart/2008/layout/VerticalCurvedList"/>
    <dgm:cxn modelId="{0BCB6A43-BCD5-4F08-B115-7281FB3F9735}" type="presParOf" srcId="{007E79DD-AF3B-4DAF-8050-7C888D9E5F8D}" destId="{661DC15A-CA52-4FDB-8DC6-04B08C2711EA}" srcOrd="8" destOrd="0" presId="urn:microsoft.com/office/officeart/2008/layout/VerticalCurvedList"/>
    <dgm:cxn modelId="{30EC83C7-A883-4946-9BD9-9048C6AD83F3}" type="presParOf" srcId="{661DC15A-CA52-4FDB-8DC6-04B08C2711EA}" destId="{10B318BF-B47E-4485-865D-463349F49E2C}" srcOrd="0" destOrd="0" presId="urn:microsoft.com/office/officeart/2008/layout/VerticalCurvedList"/>
    <dgm:cxn modelId="{47031A77-D568-4925-827F-4394C89C7527}" type="presParOf" srcId="{007E79DD-AF3B-4DAF-8050-7C888D9E5F8D}" destId="{61DEC912-7DF6-4121-B9AF-9ADEB35B7BF5}" srcOrd="9" destOrd="0" presId="urn:microsoft.com/office/officeart/2008/layout/VerticalCurvedList"/>
    <dgm:cxn modelId="{7692564C-E752-4B0E-BDA0-ADE1E41A772F}" type="presParOf" srcId="{007E79DD-AF3B-4DAF-8050-7C888D9E5F8D}" destId="{8DD17CCC-9257-45BE-A94A-512FFB622302}" srcOrd="10" destOrd="0" presId="urn:microsoft.com/office/officeart/2008/layout/VerticalCurvedList"/>
    <dgm:cxn modelId="{4FDF178A-667C-4502-97BE-154D347E1857}" type="presParOf" srcId="{8DD17CCC-9257-45BE-A94A-512FFB622302}" destId="{2D08A8B0-4FF4-4A83-B0F6-E95FE25B7085}" srcOrd="0" destOrd="0" presId="urn:microsoft.com/office/officeart/2008/layout/VerticalCurvedList"/>
    <dgm:cxn modelId="{980211A2-DE4B-4992-A7F1-04417BE3995B}" type="presParOf" srcId="{007E79DD-AF3B-4DAF-8050-7C888D9E5F8D}" destId="{81AD1CEC-7F7B-4337-913F-A305E57FD3F2}" srcOrd="11" destOrd="0" presId="urn:microsoft.com/office/officeart/2008/layout/VerticalCurvedList"/>
    <dgm:cxn modelId="{E9F7EE07-384D-454B-AE05-7B9FBD5463AE}" type="presParOf" srcId="{007E79DD-AF3B-4DAF-8050-7C888D9E5F8D}" destId="{6F58054E-D0F9-4CE8-996A-AEF8A2A2D2E1}" srcOrd="12" destOrd="0" presId="urn:microsoft.com/office/officeart/2008/layout/VerticalCurvedList"/>
    <dgm:cxn modelId="{DEF96A0D-3047-4835-A8BD-B36E8EB471A4}" type="presParOf" srcId="{6F58054E-D0F9-4CE8-996A-AEF8A2A2D2E1}" destId="{122DB7A9-1D00-48CA-9520-9A71D0B239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C9E77-F5BF-4A54-A300-008D571A91B4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8CEE79E-7482-415F-81B7-376DEFBB32D6}">
      <dgm:prSet phldrT="[Текст]" custT="1"/>
      <dgm:spPr/>
      <dgm:t>
        <a:bodyPr/>
        <a:lstStyle/>
        <a:p>
          <a:r>
            <a:rPr lang="ru-RU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Трудности социальной адаптации, коммуникативной сфере</a:t>
          </a:r>
          <a:endParaRPr lang="ru-RU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6D43EC4-998A-4C92-818A-02804824B39B}" type="parTrans" cxnId="{B794137D-D452-4A3B-91A3-8BBC39F83DDA}">
      <dgm:prSet/>
      <dgm:spPr/>
      <dgm:t>
        <a:bodyPr/>
        <a:lstStyle/>
        <a:p>
          <a:endParaRPr lang="ru-RU"/>
        </a:p>
      </dgm:t>
    </dgm:pt>
    <dgm:pt modelId="{5272493D-257D-4699-8656-6E9C699C6840}" type="sibTrans" cxnId="{B794137D-D452-4A3B-91A3-8BBC39F83DDA}">
      <dgm:prSet/>
      <dgm:spPr/>
      <dgm:t>
        <a:bodyPr/>
        <a:lstStyle/>
        <a:p>
          <a:endParaRPr lang="ru-RU"/>
        </a:p>
      </dgm:t>
    </dgm:pt>
    <dgm:pt modelId="{4AE4C03B-5AAE-4E8F-952B-0C17112B50C0}">
      <dgm:prSet phldrT="[Текст]" custT="1"/>
      <dgm:spPr/>
      <dgm:t>
        <a:bodyPr/>
        <a:lstStyle/>
        <a:p>
          <a:r>
            <a:rPr lang="ru-RU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вовлечение во внеурочную деятельность, дополнительное образование</a:t>
          </a:r>
          <a:endParaRPr lang="ru-RU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AEF16CB-53B0-404D-BD59-64779A504F64}" type="parTrans" cxnId="{46F02868-0B9D-4FC0-AFA2-093A8AA23575}">
      <dgm:prSet/>
      <dgm:spPr/>
      <dgm:t>
        <a:bodyPr/>
        <a:lstStyle/>
        <a:p>
          <a:endParaRPr lang="ru-RU"/>
        </a:p>
      </dgm:t>
    </dgm:pt>
    <dgm:pt modelId="{A33144FB-00BA-47E0-83E7-2B2DF451A6C5}" type="sibTrans" cxnId="{46F02868-0B9D-4FC0-AFA2-093A8AA23575}">
      <dgm:prSet/>
      <dgm:spPr/>
      <dgm:t>
        <a:bodyPr/>
        <a:lstStyle/>
        <a:p>
          <a:endParaRPr lang="ru-RU"/>
        </a:p>
      </dgm:t>
    </dgm:pt>
    <dgm:pt modelId="{4B415860-7292-4127-800A-1386DE0044BF}">
      <dgm:prSet phldrT="[Текст]" custT="1"/>
      <dgm:spPr/>
      <dgm:t>
        <a:bodyPr/>
        <a:lstStyle/>
        <a:p>
          <a:r>
            <a:rPr lang="ru-RU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Трудности в овладении учебных и универсальных действий </a:t>
          </a:r>
          <a:endParaRPr lang="ru-RU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26977ED-869D-4135-923F-6E990F41CF6A}" type="parTrans" cxnId="{8F15CC8C-538E-48FB-9E1A-0C72F521B3DC}">
      <dgm:prSet/>
      <dgm:spPr/>
      <dgm:t>
        <a:bodyPr/>
        <a:lstStyle/>
        <a:p>
          <a:endParaRPr lang="ru-RU"/>
        </a:p>
      </dgm:t>
    </dgm:pt>
    <dgm:pt modelId="{EFB3C2EF-A7FA-4A9B-B081-34A71869769F}" type="sibTrans" cxnId="{8F15CC8C-538E-48FB-9E1A-0C72F521B3DC}">
      <dgm:prSet/>
      <dgm:spPr/>
      <dgm:t>
        <a:bodyPr/>
        <a:lstStyle/>
        <a:p>
          <a:endParaRPr lang="ru-RU"/>
        </a:p>
      </dgm:t>
    </dgm:pt>
    <dgm:pt modelId="{8D2AF416-FFB8-449F-B124-18E13711EEF2}">
      <dgm:prSet phldrT="[Текст]" custT="1"/>
      <dgm:spPr/>
      <dgm:t>
        <a:bodyPr/>
        <a:lstStyle/>
        <a:p>
          <a:r>
            <a:rPr lang="ru-RU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применение современных технологий </a:t>
          </a:r>
          <a:endParaRPr lang="ru-RU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84F613F-58C3-477D-810E-5741E250BF36}" type="parTrans" cxnId="{8F272CCF-56BF-47DB-9FBD-3F3CA95D298E}">
      <dgm:prSet/>
      <dgm:spPr/>
      <dgm:t>
        <a:bodyPr/>
        <a:lstStyle/>
        <a:p>
          <a:endParaRPr lang="ru-RU"/>
        </a:p>
      </dgm:t>
    </dgm:pt>
    <dgm:pt modelId="{6D9E77ED-B84D-4034-9002-718522E3A85A}" type="sibTrans" cxnId="{8F272CCF-56BF-47DB-9FBD-3F3CA95D298E}">
      <dgm:prSet/>
      <dgm:spPr/>
      <dgm:t>
        <a:bodyPr/>
        <a:lstStyle/>
        <a:p>
          <a:endParaRPr lang="ru-RU"/>
        </a:p>
      </dgm:t>
    </dgm:pt>
    <dgm:pt modelId="{721BAD44-8763-4093-BEFE-6E5D91902D2F}">
      <dgm:prSet phldrT="[Текст]" custT="1"/>
      <dgm:spPr/>
      <dgm:t>
        <a:bodyPr/>
        <a:lstStyle/>
        <a:p>
          <a:r>
            <a:rPr lang="ru-RU" sz="20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благоприятной атмосферы на уроке и вне урока</a:t>
          </a:r>
          <a:endParaRPr lang="ru-RU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6B6736F-E281-4B95-A252-89149EEB6F0E}" type="parTrans" cxnId="{9785E796-7FC2-49AC-BF82-68E7C04689A4}">
      <dgm:prSet/>
      <dgm:spPr/>
      <dgm:t>
        <a:bodyPr/>
        <a:lstStyle/>
        <a:p>
          <a:endParaRPr lang="ru-RU"/>
        </a:p>
      </dgm:t>
    </dgm:pt>
    <dgm:pt modelId="{31C27467-F9D6-48CE-A600-6572F33B2044}" type="sibTrans" cxnId="{9785E796-7FC2-49AC-BF82-68E7C04689A4}">
      <dgm:prSet/>
      <dgm:spPr/>
      <dgm:t>
        <a:bodyPr/>
        <a:lstStyle/>
        <a:p>
          <a:endParaRPr lang="ru-RU"/>
        </a:p>
      </dgm:t>
    </dgm:pt>
    <dgm:pt modelId="{4D5738DE-AE83-4AB6-AAE4-F213B58C4B5C}">
      <dgm:prSet phldrT="[Текст]" custT="1"/>
      <dgm:spPr/>
      <dgm:t>
        <a:bodyPr/>
        <a:lstStyle/>
        <a:p>
          <a:r>
            <a:rPr lang="ru-RU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волонтерство</a:t>
          </a:r>
          <a:r>
            <a:rPr lang="ru-RU" sz="1900" kern="1200" smtClean="0"/>
            <a:t> </a:t>
          </a:r>
          <a:endParaRPr lang="ru-RU" sz="1900" kern="1200" dirty="0"/>
        </a:p>
      </dgm:t>
    </dgm:pt>
    <dgm:pt modelId="{C53F85A6-0926-4C4C-A3BE-828149F4BC36}" type="parTrans" cxnId="{DEAEE4E9-3F48-4AB0-A056-DB6E0710A084}">
      <dgm:prSet/>
      <dgm:spPr/>
      <dgm:t>
        <a:bodyPr/>
        <a:lstStyle/>
        <a:p>
          <a:endParaRPr lang="ru-RU"/>
        </a:p>
      </dgm:t>
    </dgm:pt>
    <dgm:pt modelId="{4200C59C-3D33-49D8-B946-3D797227E425}" type="sibTrans" cxnId="{DEAEE4E9-3F48-4AB0-A056-DB6E0710A084}">
      <dgm:prSet/>
      <dgm:spPr/>
      <dgm:t>
        <a:bodyPr/>
        <a:lstStyle/>
        <a:p>
          <a:endParaRPr lang="ru-RU"/>
        </a:p>
      </dgm:t>
    </dgm:pt>
    <dgm:pt modelId="{BD8E045D-37A1-465A-8612-580008EEAD15}" type="pres">
      <dgm:prSet presAssocID="{709C9E77-F5BF-4A54-A300-008D571A91B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3979C8-22F3-4F7A-A4DD-F6C92F98525D}" type="pres">
      <dgm:prSet presAssocID="{D8CEE79E-7482-415F-81B7-376DEFBB32D6}" presName="linNode" presStyleCnt="0"/>
      <dgm:spPr/>
    </dgm:pt>
    <dgm:pt modelId="{96744CCA-EBE1-45AC-B8B2-219BAE8C9F59}" type="pres">
      <dgm:prSet presAssocID="{D8CEE79E-7482-415F-81B7-376DEFBB32D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62B79-55CA-4189-9405-4C5E4346F91C}" type="pres">
      <dgm:prSet presAssocID="{D8CEE79E-7482-415F-81B7-376DEFBB32D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F2CCF-8FFE-4B93-9020-A0F0C5C7B12F}" type="pres">
      <dgm:prSet presAssocID="{5272493D-257D-4699-8656-6E9C699C6840}" presName="spacing" presStyleCnt="0"/>
      <dgm:spPr/>
    </dgm:pt>
    <dgm:pt modelId="{BFF7A0D4-8BFB-41FF-B441-427AE5945D86}" type="pres">
      <dgm:prSet presAssocID="{4B415860-7292-4127-800A-1386DE0044BF}" presName="linNode" presStyleCnt="0"/>
      <dgm:spPr/>
    </dgm:pt>
    <dgm:pt modelId="{5AB6CD17-0FD0-46A9-9577-CCFE771E3FAD}" type="pres">
      <dgm:prSet presAssocID="{4B415860-7292-4127-800A-1386DE0044B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104A9-C6D8-4AA0-A0D4-80A5FD32C2C7}" type="pres">
      <dgm:prSet presAssocID="{4B415860-7292-4127-800A-1386DE0044B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5E796-7FC2-49AC-BF82-68E7C04689A4}" srcId="{4B415860-7292-4127-800A-1386DE0044BF}" destId="{721BAD44-8763-4093-BEFE-6E5D91902D2F}" srcOrd="1" destOrd="0" parTransId="{E6B6736F-E281-4B95-A252-89149EEB6F0E}" sibTransId="{31C27467-F9D6-48CE-A600-6572F33B2044}"/>
    <dgm:cxn modelId="{8F15CC8C-538E-48FB-9E1A-0C72F521B3DC}" srcId="{709C9E77-F5BF-4A54-A300-008D571A91B4}" destId="{4B415860-7292-4127-800A-1386DE0044BF}" srcOrd="1" destOrd="0" parTransId="{126977ED-869D-4135-923F-6E990F41CF6A}" sibTransId="{EFB3C2EF-A7FA-4A9B-B081-34A71869769F}"/>
    <dgm:cxn modelId="{75E4BDEC-1225-49EC-9632-DCC2DDEF1BFA}" type="presOf" srcId="{8D2AF416-FFB8-449F-B124-18E13711EEF2}" destId="{12C104A9-C6D8-4AA0-A0D4-80A5FD32C2C7}" srcOrd="0" destOrd="0" presId="urn:microsoft.com/office/officeart/2005/8/layout/vList6"/>
    <dgm:cxn modelId="{1D7D08BD-F723-4B05-B175-871348EDE725}" type="presOf" srcId="{4AE4C03B-5AAE-4E8F-952B-0C17112B50C0}" destId="{F0262B79-55CA-4189-9405-4C5E4346F91C}" srcOrd="0" destOrd="0" presId="urn:microsoft.com/office/officeart/2005/8/layout/vList6"/>
    <dgm:cxn modelId="{CDCDB3CC-AEE9-4734-A82D-C01897E9821C}" type="presOf" srcId="{709C9E77-F5BF-4A54-A300-008D571A91B4}" destId="{BD8E045D-37A1-465A-8612-580008EEAD15}" srcOrd="0" destOrd="0" presId="urn:microsoft.com/office/officeart/2005/8/layout/vList6"/>
    <dgm:cxn modelId="{8EBF0036-2031-4C7E-AA9A-B5F4F0976CA2}" type="presOf" srcId="{4D5738DE-AE83-4AB6-AAE4-F213B58C4B5C}" destId="{F0262B79-55CA-4189-9405-4C5E4346F91C}" srcOrd="0" destOrd="1" presId="urn:microsoft.com/office/officeart/2005/8/layout/vList6"/>
    <dgm:cxn modelId="{DEAEE4E9-3F48-4AB0-A056-DB6E0710A084}" srcId="{D8CEE79E-7482-415F-81B7-376DEFBB32D6}" destId="{4D5738DE-AE83-4AB6-AAE4-F213B58C4B5C}" srcOrd="1" destOrd="0" parTransId="{C53F85A6-0926-4C4C-A3BE-828149F4BC36}" sibTransId="{4200C59C-3D33-49D8-B946-3D797227E425}"/>
    <dgm:cxn modelId="{8D86C1EB-32CF-463D-8B6E-25803B6B365D}" type="presOf" srcId="{4B415860-7292-4127-800A-1386DE0044BF}" destId="{5AB6CD17-0FD0-46A9-9577-CCFE771E3FAD}" srcOrd="0" destOrd="0" presId="urn:microsoft.com/office/officeart/2005/8/layout/vList6"/>
    <dgm:cxn modelId="{B794137D-D452-4A3B-91A3-8BBC39F83DDA}" srcId="{709C9E77-F5BF-4A54-A300-008D571A91B4}" destId="{D8CEE79E-7482-415F-81B7-376DEFBB32D6}" srcOrd="0" destOrd="0" parTransId="{56D43EC4-998A-4C92-818A-02804824B39B}" sibTransId="{5272493D-257D-4699-8656-6E9C699C6840}"/>
    <dgm:cxn modelId="{8F272CCF-56BF-47DB-9FBD-3F3CA95D298E}" srcId="{4B415860-7292-4127-800A-1386DE0044BF}" destId="{8D2AF416-FFB8-449F-B124-18E13711EEF2}" srcOrd="0" destOrd="0" parTransId="{D84F613F-58C3-477D-810E-5741E250BF36}" sibTransId="{6D9E77ED-B84D-4034-9002-718522E3A85A}"/>
    <dgm:cxn modelId="{4E7968AA-88F0-4FFE-A570-A9920E3B1A86}" type="presOf" srcId="{D8CEE79E-7482-415F-81B7-376DEFBB32D6}" destId="{96744CCA-EBE1-45AC-B8B2-219BAE8C9F59}" srcOrd="0" destOrd="0" presId="urn:microsoft.com/office/officeart/2005/8/layout/vList6"/>
    <dgm:cxn modelId="{46F02868-0B9D-4FC0-AFA2-093A8AA23575}" srcId="{D8CEE79E-7482-415F-81B7-376DEFBB32D6}" destId="{4AE4C03B-5AAE-4E8F-952B-0C17112B50C0}" srcOrd="0" destOrd="0" parTransId="{EAEF16CB-53B0-404D-BD59-64779A504F64}" sibTransId="{A33144FB-00BA-47E0-83E7-2B2DF451A6C5}"/>
    <dgm:cxn modelId="{1C344312-2995-49C9-8E96-80B88A20EB45}" type="presOf" srcId="{721BAD44-8763-4093-BEFE-6E5D91902D2F}" destId="{12C104A9-C6D8-4AA0-A0D4-80A5FD32C2C7}" srcOrd="0" destOrd="1" presId="urn:microsoft.com/office/officeart/2005/8/layout/vList6"/>
    <dgm:cxn modelId="{9CBF6985-7149-4D7C-8266-0FE1B46091CA}" type="presParOf" srcId="{BD8E045D-37A1-465A-8612-580008EEAD15}" destId="{E43979C8-22F3-4F7A-A4DD-F6C92F98525D}" srcOrd="0" destOrd="0" presId="urn:microsoft.com/office/officeart/2005/8/layout/vList6"/>
    <dgm:cxn modelId="{EC9DA26D-FB5E-456D-8494-92BBD2CA920C}" type="presParOf" srcId="{E43979C8-22F3-4F7A-A4DD-F6C92F98525D}" destId="{96744CCA-EBE1-45AC-B8B2-219BAE8C9F59}" srcOrd="0" destOrd="0" presId="urn:microsoft.com/office/officeart/2005/8/layout/vList6"/>
    <dgm:cxn modelId="{BCF15A80-DF23-4A1E-B517-6A9F0B6F8301}" type="presParOf" srcId="{E43979C8-22F3-4F7A-A4DD-F6C92F98525D}" destId="{F0262B79-55CA-4189-9405-4C5E4346F91C}" srcOrd="1" destOrd="0" presId="urn:microsoft.com/office/officeart/2005/8/layout/vList6"/>
    <dgm:cxn modelId="{550B7249-1F81-4F42-8C40-97EB8830FA42}" type="presParOf" srcId="{BD8E045D-37A1-465A-8612-580008EEAD15}" destId="{8E9F2CCF-8FFE-4B93-9020-A0F0C5C7B12F}" srcOrd="1" destOrd="0" presId="urn:microsoft.com/office/officeart/2005/8/layout/vList6"/>
    <dgm:cxn modelId="{B239A315-1947-4556-BDF5-C9F78C1661E4}" type="presParOf" srcId="{BD8E045D-37A1-465A-8612-580008EEAD15}" destId="{BFF7A0D4-8BFB-41FF-B441-427AE5945D86}" srcOrd="2" destOrd="0" presId="urn:microsoft.com/office/officeart/2005/8/layout/vList6"/>
    <dgm:cxn modelId="{7B0B5948-8547-49BB-AA08-ED5BB660CCC4}" type="presParOf" srcId="{BFF7A0D4-8BFB-41FF-B441-427AE5945D86}" destId="{5AB6CD17-0FD0-46A9-9577-CCFE771E3FAD}" srcOrd="0" destOrd="0" presId="urn:microsoft.com/office/officeart/2005/8/layout/vList6"/>
    <dgm:cxn modelId="{E850914C-41B0-4537-ACA9-116590526210}" type="presParOf" srcId="{BFF7A0D4-8BFB-41FF-B441-427AE5945D86}" destId="{12C104A9-C6D8-4AA0-A0D4-80A5FD32C2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D9DAE1-D836-422C-ADBD-8FF5BB17C42B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CBAC34-5671-4C4E-AC9C-CFB94316252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ОВЗ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0DFA9-F07D-44B7-8A61-CD580401DB0C}" type="parTrans" cxnId="{23A779B4-ADB3-42C2-AD58-E9819A699789}">
      <dgm:prSet/>
      <dgm:spPr/>
      <dgm:t>
        <a:bodyPr/>
        <a:lstStyle/>
        <a:p>
          <a:endParaRPr lang="ru-RU"/>
        </a:p>
      </dgm:t>
    </dgm:pt>
    <dgm:pt modelId="{A1C810E1-D0B2-4DE5-9100-058A445E3419}" type="sibTrans" cxnId="{23A779B4-ADB3-42C2-AD58-E9819A699789}">
      <dgm:prSet/>
      <dgm:spPr/>
      <dgm:t>
        <a:bodyPr/>
        <a:lstStyle/>
        <a:p>
          <a:endParaRPr lang="ru-RU"/>
        </a:p>
      </dgm:t>
    </dgm:pt>
    <dgm:pt modelId="{AFF35799-5CBD-4F81-92BD-62DFFA98AF3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spc="-3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 с академической задолженностью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5019E-F753-4224-AFAE-E1AF121F36F5}" type="parTrans" cxnId="{FB0B9FDF-EEB6-40FB-9CEC-1EB5B7C73A31}">
      <dgm:prSet/>
      <dgm:spPr/>
      <dgm:t>
        <a:bodyPr/>
        <a:lstStyle/>
        <a:p>
          <a:endParaRPr lang="ru-RU"/>
        </a:p>
      </dgm:t>
    </dgm:pt>
    <dgm:pt modelId="{AFFBFBE1-3959-4E49-B338-8E65F68122F8}" type="sibTrans" cxnId="{FB0B9FDF-EEB6-40FB-9CEC-1EB5B7C73A31}">
      <dgm:prSet/>
      <dgm:spPr/>
      <dgm:t>
        <a:bodyPr/>
        <a:lstStyle/>
        <a:p>
          <a:endParaRPr lang="ru-RU"/>
        </a:p>
      </dgm:t>
    </dgm:pt>
    <dgm:pt modelId="{2D609FC4-6DF1-45E2-BC81-97FB753C780B}">
      <dgm:prSet custT="1"/>
      <dgm:spPr/>
      <dgm:t>
        <a:bodyPr/>
        <a:lstStyle/>
        <a:p>
          <a:endParaRPr lang="ru-RU"/>
        </a:p>
      </dgm:t>
    </dgm:pt>
    <dgm:pt modelId="{A599483C-F2F8-48C9-8E25-674680A24058}" type="parTrans" cxnId="{C64B7BAE-58C7-4693-BA4B-E6A99F8A9B00}">
      <dgm:prSet/>
      <dgm:spPr/>
      <dgm:t>
        <a:bodyPr/>
        <a:lstStyle/>
        <a:p>
          <a:endParaRPr lang="ru-RU"/>
        </a:p>
      </dgm:t>
    </dgm:pt>
    <dgm:pt modelId="{5F5287D5-A5C7-4D83-B8FD-38CBFE7FAF82}" type="sibTrans" cxnId="{C64B7BAE-58C7-4693-BA4B-E6A99F8A9B00}">
      <dgm:prSet/>
      <dgm:spPr/>
      <dgm:t>
        <a:bodyPr/>
        <a:lstStyle/>
        <a:p>
          <a:endParaRPr lang="ru-RU"/>
        </a:p>
      </dgm:t>
    </dgm:pt>
    <dgm:pt modelId="{7ED8A8B2-D04E-4D4D-ADC6-9E2A65321459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одаренные дети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BAD7F-5E2B-44C7-B5CD-6CD6BE93AEA6}" type="parTrans" cxnId="{1886AA28-C230-4003-B6BA-2FF5A5DBA3D8}">
      <dgm:prSet/>
      <dgm:spPr/>
      <dgm:t>
        <a:bodyPr/>
        <a:lstStyle/>
        <a:p>
          <a:endParaRPr lang="ru-RU"/>
        </a:p>
      </dgm:t>
    </dgm:pt>
    <dgm:pt modelId="{63AAB992-1EBC-4FAB-BC28-3627D1C444E1}" type="sibTrans" cxnId="{1886AA28-C230-4003-B6BA-2FF5A5DBA3D8}">
      <dgm:prSet/>
      <dgm:spPr/>
      <dgm:t>
        <a:bodyPr/>
        <a:lstStyle/>
        <a:p>
          <a:endParaRPr lang="ru-RU"/>
        </a:p>
      </dgm:t>
    </dgm:pt>
    <dgm:pt modelId="{75B922A2-970E-4009-A5A5-605BDE6128C8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AB231-6BA8-455F-9B69-02DE934180B1}" type="parTrans" cxnId="{E73830BF-E05C-46EB-9704-F22927D0C06A}">
      <dgm:prSet/>
      <dgm:spPr/>
      <dgm:t>
        <a:bodyPr/>
        <a:lstStyle/>
        <a:p>
          <a:endParaRPr lang="ru-RU"/>
        </a:p>
      </dgm:t>
    </dgm:pt>
    <dgm:pt modelId="{F35B714F-F82C-48CD-9623-6E67A68D86CD}" type="sibTrans" cxnId="{E73830BF-E05C-46EB-9704-F22927D0C06A}">
      <dgm:prSet/>
      <dgm:spPr/>
      <dgm:t>
        <a:bodyPr/>
        <a:lstStyle/>
        <a:p>
          <a:endParaRPr lang="ru-RU"/>
        </a:p>
      </dgm:t>
    </dgm:pt>
    <dgm:pt modelId="{DBE35BC8-F0B6-450E-BC01-E19B20BB7F47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дети, имеющие пробелы в знаниях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471A2-A84C-4CA6-8EC0-3FE0C1CA86A3}" type="parTrans" cxnId="{D2CAA5EC-7F1A-4DC4-BE6A-EF194A3EEE3B}">
      <dgm:prSet/>
      <dgm:spPr/>
      <dgm:t>
        <a:bodyPr/>
        <a:lstStyle/>
        <a:p>
          <a:endParaRPr lang="ru-RU"/>
        </a:p>
      </dgm:t>
    </dgm:pt>
    <dgm:pt modelId="{61EA6BA6-89E9-4A47-9650-7B2DE959CFAF}" type="sibTrans" cxnId="{D2CAA5EC-7F1A-4DC4-BE6A-EF194A3EEE3B}">
      <dgm:prSet/>
      <dgm:spPr/>
      <dgm:t>
        <a:bodyPr/>
        <a:lstStyle/>
        <a:p>
          <a:endParaRPr lang="ru-RU"/>
        </a:p>
      </dgm:t>
    </dgm:pt>
    <dgm:pt modelId="{6534D9B6-C3A6-4DFA-8078-72CFAAAC6343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часто болеющие дети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A4E77-3417-4AFE-9003-0AB089C71B07}" type="parTrans" cxnId="{E8AB275F-314A-4EA6-BBF4-E4A0D9425EBF}">
      <dgm:prSet/>
      <dgm:spPr/>
      <dgm:t>
        <a:bodyPr/>
        <a:lstStyle/>
        <a:p>
          <a:endParaRPr lang="ru-RU"/>
        </a:p>
      </dgm:t>
    </dgm:pt>
    <dgm:pt modelId="{6CBBF108-D0F8-4DD4-A26F-1E9F24E67416}" type="sibTrans" cxnId="{E8AB275F-314A-4EA6-BBF4-E4A0D9425EBF}">
      <dgm:prSet/>
      <dgm:spPr/>
      <dgm:t>
        <a:bodyPr/>
        <a:lstStyle/>
        <a:p>
          <a:endParaRPr lang="ru-RU"/>
        </a:p>
      </dgm:t>
    </dgm:pt>
    <dgm:pt modelId="{4ED4874D-D8B3-4717-9960-5B30FFCB510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с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девиантным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поведением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5F802-AEA5-4D7B-9CD5-45EA4436DB29}" type="parTrans" cxnId="{A97509D7-76EF-408A-B88B-39ED0B0AD31E}">
      <dgm:prSet/>
      <dgm:spPr/>
      <dgm:t>
        <a:bodyPr/>
        <a:lstStyle/>
        <a:p>
          <a:endParaRPr lang="ru-RU"/>
        </a:p>
      </dgm:t>
    </dgm:pt>
    <dgm:pt modelId="{B24DD533-C436-4FC5-9732-4D1E8373E4E3}" type="sibTrans" cxnId="{A97509D7-76EF-408A-B88B-39ED0B0AD31E}">
      <dgm:prSet/>
      <dgm:spPr/>
      <dgm:t>
        <a:bodyPr/>
        <a:lstStyle/>
        <a:p>
          <a:endParaRPr lang="ru-RU"/>
        </a:p>
      </dgm:t>
    </dgm:pt>
    <dgm:pt modelId="{194E3006-4B41-4B4B-9D0E-8F6B5E49F571}" type="pres">
      <dgm:prSet presAssocID="{89D9DAE1-D836-422C-ADBD-8FF5BB17C4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7E79DD-AF3B-4DAF-8050-7C888D9E5F8D}" type="pres">
      <dgm:prSet presAssocID="{89D9DAE1-D836-422C-ADBD-8FF5BB17C42B}" presName="Name1" presStyleCnt="0"/>
      <dgm:spPr/>
      <dgm:t>
        <a:bodyPr/>
        <a:lstStyle/>
        <a:p>
          <a:endParaRPr lang="ru-RU"/>
        </a:p>
      </dgm:t>
    </dgm:pt>
    <dgm:pt modelId="{D8AFD9A3-00A3-4C90-BC8A-F2197BEFAAF0}" type="pres">
      <dgm:prSet presAssocID="{89D9DAE1-D836-422C-ADBD-8FF5BB17C42B}" presName="cycle" presStyleCnt="0"/>
      <dgm:spPr/>
      <dgm:t>
        <a:bodyPr/>
        <a:lstStyle/>
        <a:p>
          <a:endParaRPr lang="ru-RU"/>
        </a:p>
      </dgm:t>
    </dgm:pt>
    <dgm:pt modelId="{47D7C56B-99C2-478F-892E-C26B166CFFFD}" type="pres">
      <dgm:prSet presAssocID="{89D9DAE1-D836-422C-ADBD-8FF5BB17C42B}" presName="srcNode" presStyleLbl="node1" presStyleIdx="0" presStyleCnt="7"/>
      <dgm:spPr/>
      <dgm:t>
        <a:bodyPr/>
        <a:lstStyle/>
        <a:p>
          <a:endParaRPr lang="ru-RU"/>
        </a:p>
      </dgm:t>
    </dgm:pt>
    <dgm:pt modelId="{F4B2E24B-EC6E-49B9-A025-4D55980A2CC4}" type="pres">
      <dgm:prSet presAssocID="{89D9DAE1-D836-422C-ADBD-8FF5BB17C42B}" presName="conn" presStyleLbl="parChTrans1D2" presStyleIdx="0" presStyleCnt="1"/>
      <dgm:spPr/>
      <dgm:t>
        <a:bodyPr/>
        <a:lstStyle/>
        <a:p>
          <a:endParaRPr lang="ru-RU"/>
        </a:p>
      </dgm:t>
    </dgm:pt>
    <dgm:pt modelId="{A198DC2F-4750-48E2-949F-4A19B124D5A0}" type="pres">
      <dgm:prSet presAssocID="{89D9DAE1-D836-422C-ADBD-8FF5BB17C42B}" presName="extraNode" presStyleLbl="node1" presStyleIdx="0" presStyleCnt="7"/>
      <dgm:spPr/>
      <dgm:t>
        <a:bodyPr/>
        <a:lstStyle/>
        <a:p>
          <a:endParaRPr lang="ru-RU"/>
        </a:p>
      </dgm:t>
    </dgm:pt>
    <dgm:pt modelId="{0AAED732-7068-4B8D-8D1E-F836FDC06B94}" type="pres">
      <dgm:prSet presAssocID="{89D9DAE1-D836-422C-ADBD-8FF5BB17C42B}" presName="dstNode" presStyleLbl="node1" presStyleIdx="0" presStyleCnt="7"/>
      <dgm:spPr/>
      <dgm:t>
        <a:bodyPr/>
        <a:lstStyle/>
        <a:p>
          <a:endParaRPr lang="ru-RU"/>
        </a:p>
      </dgm:t>
    </dgm:pt>
    <dgm:pt modelId="{5C571D5D-EF05-475C-A282-CE2A231ECC3F}" type="pres">
      <dgm:prSet presAssocID="{AFF35799-5CBD-4F81-92BD-62DFFA98AF3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81FEA-53DC-4C0C-B04F-DC4FC0F06A88}" type="pres">
      <dgm:prSet presAssocID="{AFF35799-5CBD-4F81-92BD-62DFFA98AF3C}" presName="accent_1" presStyleCnt="0"/>
      <dgm:spPr/>
      <dgm:t>
        <a:bodyPr/>
        <a:lstStyle/>
        <a:p>
          <a:endParaRPr lang="ru-RU"/>
        </a:p>
      </dgm:t>
    </dgm:pt>
    <dgm:pt modelId="{A2F60C60-9C3B-4F99-9CC8-15D124E64C6E}" type="pres">
      <dgm:prSet presAssocID="{AFF35799-5CBD-4F81-92BD-62DFFA98AF3C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5A92309E-E825-486B-9B05-9E287BD6364E}" type="pres">
      <dgm:prSet presAssocID="{1ECBAC34-5671-4C4E-AC9C-CFB94316252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E6961-A15D-4425-B1B0-E36091F5EE2E}" type="pres">
      <dgm:prSet presAssocID="{1ECBAC34-5671-4C4E-AC9C-CFB94316252F}" presName="accent_2" presStyleCnt="0"/>
      <dgm:spPr/>
      <dgm:t>
        <a:bodyPr/>
        <a:lstStyle/>
        <a:p>
          <a:endParaRPr lang="ru-RU"/>
        </a:p>
      </dgm:t>
    </dgm:pt>
    <dgm:pt modelId="{A57DDD12-AB92-4454-887E-13E4F8CFBB50}" type="pres">
      <dgm:prSet presAssocID="{1ECBAC34-5671-4C4E-AC9C-CFB94316252F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1B8EC8C4-15C9-40C8-8C46-A8B81037714C}" type="pres">
      <dgm:prSet presAssocID="{75B922A2-970E-4009-A5A5-605BDE6128C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46C8A-62B7-40FD-ABB5-0CC9BC0647AD}" type="pres">
      <dgm:prSet presAssocID="{75B922A2-970E-4009-A5A5-605BDE6128C8}" presName="accent_3" presStyleCnt="0"/>
      <dgm:spPr/>
      <dgm:t>
        <a:bodyPr/>
        <a:lstStyle/>
        <a:p>
          <a:endParaRPr lang="ru-RU"/>
        </a:p>
      </dgm:t>
    </dgm:pt>
    <dgm:pt modelId="{5D11D5D5-7672-4EDF-8510-00C9D79A962F}" type="pres">
      <dgm:prSet presAssocID="{75B922A2-970E-4009-A5A5-605BDE6128C8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B02E3A8F-A8F4-43C0-843E-F29790323774}" type="pres">
      <dgm:prSet presAssocID="{4ED4874D-D8B3-4717-9960-5B30FFCB510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F6D4D-2197-4FEB-A949-172C87FE90A1}" type="pres">
      <dgm:prSet presAssocID="{4ED4874D-D8B3-4717-9960-5B30FFCB5102}" presName="accent_4" presStyleCnt="0"/>
      <dgm:spPr/>
      <dgm:t>
        <a:bodyPr/>
        <a:lstStyle/>
        <a:p>
          <a:endParaRPr lang="ru-RU"/>
        </a:p>
      </dgm:t>
    </dgm:pt>
    <dgm:pt modelId="{C9699D9F-18DC-4102-8CF5-64E7B13EEECE}" type="pres">
      <dgm:prSet presAssocID="{4ED4874D-D8B3-4717-9960-5B30FFCB5102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B5C45515-113E-41B4-B962-E196CF69E2FA}" type="pres">
      <dgm:prSet presAssocID="{6534D9B6-C3A6-4DFA-8078-72CFAAAC634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DFBDD-8D73-40B3-82B1-008059E36875}" type="pres">
      <dgm:prSet presAssocID="{6534D9B6-C3A6-4DFA-8078-72CFAAAC6343}" presName="accent_5" presStyleCnt="0"/>
      <dgm:spPr/>
      <dgm:t>
        <a:bodyPr/>
        <a:lstStyle/>
        <a:p>
          <a:endParaRPr lang="ru-RU"/>
        </a:p>
      </dgm:t>
    </dgm:pt>
    <dgm:pt modelId="{1B603D76-CBAF-4D35-9F7E-BF5B9A71EC21}" type="pres">
      <dgm:prSet presAssocID="{6534D9B6-C3A6-4DFA-8078-72CFAAAC6343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09D616F7-484F-4C0B-A8B6-3FC286B2A69F}" type="pres">
      <dgm:prSet presAssocID="{DBE35BC8-F0B6-450E-BC01-E19B20BB7F4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A3F6A-F6C1-4989-80A0-B20D7F53347E}" type="pres">
      <dgm:prSet presAssocID="{DBE35BC8-F0B6-450E-BC01-E19B20BB7F47}" presName="accent_6" presStyleCnt="0"/>
      <dgm:spPr/>
      <dgm:t>
        <a:bodyPr/>
        <a:lstStyle/>
        <a:p>
          <a:endParaRPr lang="ru-RU"/>
        </a:p>
      </dgm:t>
    </dgm:pt>
    <dgm:pt modelId="{E12C803C-8BC5-46FE-BE49-D32435A7B8B9}" type="pres">
      <dgm:prSet presAssocID="{DBE35BC8-F0B6-450E-BC01-E19B20BB7F47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D06A0565-4A86-4464-9A1C-40EFCB780DAE}" type="pres">
      <dgm:prSet presAssocID="{7ED8A8B2-D04E-4D4D-ADC6-9E2A6532145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0C7C8-233B-47E0-9C26-098B124DF7A9}" type="pres">
      <dgm:prSet presAssocID="{7ED8A8B2-D04E-4D4D-ADC6-9E2A65321459}" presName="accent_7" presStyleCnt="0"/>
      <dgm:spPr/>
      <dgm:t>
        <a:bodyPr/>
        <a:lstStyle/>
        <a:p>
          <a:endParaRPr lang="ru-RU"/>
        </a:p>
      </dgm:t>
    </dgm:pt>
    <dgm:pt modelId="{2D08A8B0-4FF4-4A83-B0F6-E95FE25B7085}" type="pres">
      <dgm:prSet presAssocID="{7ED8A8B2-D04E-4D4D-ADC6-9E2A65321459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6CE4DAD8-EBA9-4012-A7D5-F43CBDC6FA20}" type="presOf" srcId="{AFFBFBE1-3959-4E49-B338-8E65F68122F8}" destId="{F4B2E24B-EC6E-49B9-A025-4D55980A2CC4}" srcOrd="0" destOrd="0" presId="urn:microsoft.com/office/officeart/2008/layout/VerticalCurvedList"/>
    <dgm:cxn modelId="{1886AA28-C230-4003-B6BA-2FF5A5DBA3D8}" srcId="{89D9DAE1-D836-422C-ADBD-8FF5BB17C42B}" destId="{7ED8A8B2-D04E-4D4D-ADC6-9E2A65321459}" srcOrd="6" destOrd="0" parTransId="{86BBAD7F-5E2B-44C7-B5CD-6CD6BE93AEA6}" sibTransId="{63AAB992-1EBC-4FAB-BC28-3627D1C444E1}"/>
    <dgm:cxn modelId="{A97509D7-76EF-408A-B88B-39ED0B0AD31E}" srcId="{89D9DAE1-D836-422C-ADBD-8FF5BB17C42B}" destId="{4ED4874D-D8B3-4717-9960-5B30FFCB5102}" srcOrd="3" destOrd="0" parTransId="{F8B5F802-AEA5-4D7B-9CD5-45EA4436DB29}" sibTransId="{B24DD533-C436-4FC5-9732-4D1E8373E4E3}"/>
    <dgm:cxn modelId="{F0754D6A-B24D-42D3-A932-FE3597314F24}" type="presOf" srcId="{AFF35799-5CBD-4F81-92BD-62DFFA98AF3C}" destId="{5C571D5D-EF05-475C-A282-CE2A231ECC3F}" srcOrd="0" destOrd="0" presId="urn:microsoft.com/office/officeart/2008/layout/VerticalCurvedList"/>
    <dgm:cxn modelId="{FB0B9FDF-EEB6-40FB-9CEC-1EB5B7C73A31}" srcId="{89D9DAE1-D836-422C-ADBD-8FF5BB17C42B}" destId="{AFF35799-5CBD-4F81-92BD-62DFFA98AF3C}" srcOrd="0" destOrd="0" parTransId="{7095019E-F753-4224-AFAE-E1AF121F36F5}" sibTransId="{AFFBFBE1-3959-4E49-B338-8E65F68122F8}"/>
    <dgm:cxn modelId="{E8AB275F-314A-4EA6-BBF4-E4A0D9425EBF}" srcId="{89D9DAE1-D836-422C-ADBD-8FF5BB17C42B}" destId="{6534D9B6-C3A6-4DFA-8078-72CFAAAC6343}" srcOrd="4" destOrd="0" parTransId="{06DA4E77-3417-4AFE-9003-0AB089C71B07}" sibTransId="{6CBBF108-D0F8-4DD4-A26F-1E9F24E67416}"/>
    <dgm:cxn modelId="{5818D842-74E6-4979-B630-5EC3D7B584C1}" type="presOf" srcId="{7ED8A8B2-D04E-4D4D-ADC6-9E2A65321459}" destId="{D06A0565-4A86-4464-9A1C-40EFCB780DAE}" srcOrd="0" destOrd="0" presId="urn:microsoft.com/office/officeart/2008/layout/VerticalCurvedList"/>
    <dgm:cxn modelId="{3A12C778-599E-4F69-96A7-E79B7823DF12}" type="presOf" srcId="{6534D9B6-C3A6-4DFA-8078-72CFAAAC6343}" destId="{B5C45515-113E-41B4-B962-E196CF69E2FA}" srcOrd="0" destOrd="0" presId="urn:microsoft.com/office/officeart/2008/layout/VerticalCurvedList"/>
    <dgm:cxn modelId="{39CA6701-4E3D-4FD5-ADC6-1A4D7D91F70E}" type="presOf" srcId="{1ECBAC34-5671-4C4E-AC9C-CFB94316252F}" destId="{5A92309E-E825-486B-9B05-9E287BD6364E}" srcOrd="0" destOrd="0" presId="urn:microsoft.com/office/officeart/2008/layout/VerticalCurvedList"/>
    <dgm:cxn modelId="{E73830BF-E05C-46EB-9704-F22927D0C06A}" srcId="{89D9DAE1-D836-422C-ADBD-8FF5BB17C42B}" destId="{75B922A2-970E-4009-A5A5-605BDE6128C8}" srcOrd="2" destOrd="0" parTransId="{5D9AB231-6BA8-455F-9B69-02DE934180B1}" sibTransId="{F35B714F-F82C-48CD-9623-6E67A68D86CD}"/>
    <dgm:cxn modelId="{C64B7BAE-58C7-4693-BA4B-E6A99F8A9B00}" srcId="{89D9DAE1-D836-422C-ADBD-8FF5BB17C42B}" destId="{2D609FC4-6DF1-45E2-BC81-97FB753C780B}" srcOrd="7" destOrd="0" parTransId="{A599483C-F2F8-48C9-8E25-674680A24058}" sibTransId="{5F5287D5-A5C7-4D83-B8FD-38CBFE7FAF82}"/>
    <dgm:cxn modelId="{53B20A4F-4A6A-4E84-AC8F-716BCFB0EFEA}" type="presOf" srcId="{DBE35BC8-F0B6-450E-BC01-E19B20BB7F47}" destId="{09D616F7-484F-4C0B-A8B6-3FC286B2A69F}" srcOrd="0" destOrd="0" presId="urn:microsoft.com/office/officeart/2008/layout/VerticalCurvedList"/>
    <dgm:cxn modelId="{D2CAA5EC-7F1A-4DC4-BE6A-EF194A3EEE3B}" srcId="{89D9DAE1-D836-422C-ADBD-8FF5BB17C42B}" destId="{DBE35BC8-F0B6-450E-BC01-E19B20BB7F47}" srcOrd="5" destOrd="0" parTransId="{E64471A2-A84C-4CA6-8EC0-3FE0C1CA86A3}" sibTransId="{61EA6BA6-89E9-4A47-9650-7B2DE959CFAF}"/>
    <dgm:cxn modelId="{23A779B4-ADB3-42C2-AD58-E9819A699789}" srcId="{89D9DAE1-D836-422C-ADBD-8FF5BB17C42B}" destId="{1ECBAC34-5671-4C4E-AC9C-CFB94316252F}" srcOrd="1" destOrd="0" parTransId="{E210DFA9-F07D-44B7-8A61-CD580401DB0C}" sibTransId="{A1C810E1-D0B2-4DE5-9100-058A445E3419}"/>
    <dgm:cxn modelId="{BD6C984F-D10F-48BC-BA0D-083FA44AE555}" type="presOf" srcId="{75B922A2-970E-4009-A5A5-605BDE6128C8}" destId="{1B8EC8C4-15C9-40C8-8C46-A8B81037714C}" srcOrd="0" destOrd="0" presId="urn:microsoft.com/office/officeart/2008/layout/VerticalCurvedList"/>
    <dgm:cxn modelId="{977EC8EC-0508-466F-AA89-0A3D896CFD5B}" type="presOf" srcId="{4ED4874D-D8B3-4717-9960-5B30FFCB5102}" destId="{B02E3A8F-A8F4-43C0-843E-F29790323774}" srcOrd="0" destOrd="0" presId="urn:microsoft.com/office/officeart/2008/layout/VerticalCurvedList"/>
    <dgm:cxn modelId="{94C4FA27-D2CF-4383-988F-3B3BA01A231E}" type="presOf" srcId="{89D9DAE1-D836-422C-ADBD-8FF5BB17C42B}" destId="{194E3006-4B41-4B4B-9D0E-8F6B5E49F571}" srcOrd="0" destOrd="0" presId="urn:microsoft.com/office/officeart/2008/layout/VerticalCurvedList"/>
    <dgm:cxn modelId="{5C6CFC05-46DC-4A00-8413-2110AD9B3F11}" type="presParOf" srcId="{194E3006-4B41-4B4B-9D0E-8F6B5E49F571}" destId="{007E79DD-AF3B-4DAF-8050-7C888D9E5F8D}" srcOrd="0" destOrd="0" presId="urn:microsoft.com/office/officeart/2008/layout/VerticalCurvedList"/>
    <dgm:cxn modelId="{3732F4AD-561F-4AF8-8C2B-43B644F80A4C}" type="presParOf" srcId="{007E79DD-AF3B-4DAF-8050-7C888D9E5F8D}" destId="{D8AFD9A3-00A3-4C90-BC8A-F2197BEFAAF0}" srcOrd="0" destOrd="0" presId="urn:microsoft.com/office/officeart/2008/layout/VerticalCurvedList"/>
    <dgm:cxn modelId="{84E14862-77C6-4CBF-92ED-CC0458B5565C}" type="presParOf" srcId="{D8AFD9A3-00A3-4C90-BC8A-F2197BEFAAF0}" destId="{47D7C56B-99C2-478F-892E-C26B166CFFFD}" srcOrd="0" destOrd="0" presId="urn:microsoft.com/office/officeart/2008/layout/VerticalCurvedList"/>
    <dgm:cxn modelId="{EBF2F0FF-165B-4B8C-B00A-ECE6A23BF94A}" type="presParOf" srcId="{D8AFD9A3-00A3-4C90-BC8A-F2197BEFAAF0}" destId="{F4B2E24B-EC6E-49B9-A025-4D55980A2CC4}" srcOrd="1" destOrd="0" presId="urn:microsoft.com/office/officeart/2008/layout/VerticalCurvedList"/>
    <dgm:cxn modelId="{8178F676-6D13-4EDD-8F8B-14ED848C127C}" type="presParOf" srcId="{D8AFD9A3-00A3-4C90-BC8A-F2197BEFAAF0}" destId="{A198DC2F-4750-48E2-949F-4A19B124D5A0}" srcOrd="2" destOrd="0" presId="urn:microsoft.com/office/officeart/2008/layout/VerticalCurvedList"/>
    <dgm:cxn modelId="{153171B8-6B4A-4DFA-8666-DADFE1F81BEB}" type="presParOf" srcId="{D8AFD9A3-00A3-4C90-BC8A-F2197BEFAAF0}" destId="{0AAED732-7068-4B8D-8D1E-F836FDC06B94}" srcOrd="3" destOrd="0" presId="urn:microsoft.com/office/officeart/2008/layout/VerticalCurvedList"/>
    <dgm:cxn modelId="{3FD234C9-FC22-40FD-B7FE-E228E0FF1F01}" type="presParOf" srcId="{007E79DD-AF3B-4DAF-8050-7C888D9E5F8D}" destId="{5C571D5D-EF05-475C-A282-CE2A231ECC3F}" srcOrd="1" destOrd="0" presId="urn:microsoft.com/office/officeart/2008/layout/VerticalCurvedList"/>
    <dgm:cxn modelId="{383956C4-BEED-4A7B-8C7A-7849732414B3}" type="presParOf" srcId="{007E79DD-AF3B-4DAF-8050-7C888D9E5F8D}" destId="{ED781FEA-53DC-4C0C-B04F-DC4FC0F06A88}" srcOrd="2" destOrd="0" presId="urn:microsoft.com/office/officeart/2008/layout/VerticalCurvedList"/>
    <dgm:cxn modelId="{ECCC7CBA-FCAE-4AD5-AAA3-88C14512FF10}" type="presParOf" srcId="{ED781FEA-53DC-4C0C-B04F-DC4FC0F06A88}" destId="{A2F60C60-9C3B-4F99-9CC8-15D124E64C6E}" srcOrd="0" destOrd="0" presId="urn:microsoft.com/office/officeart/2008/layout/VerticalCurvedList"/>
    <dgm:cxn modelId="{774D09CD-FE84-41D1-82E8-ACFAE577FF1A}" type="presParOf" srcId="{007E79DD-AF3B-4DAF-8050-7C888D9E5F8D}" destId="{5A92309E-E825-486B-9B05-9E287BD6364E}" srcOrd="3" destOrd="0" presId="urn:microsoft.com/office/officeart/2008/layout/VerticalCurvedList"/>
    <dgm:cxn modelId="{C0A95AD6-5B2E-4CF8-BC84-E07C3CE6FB78}" type="presParOf" srcId="{007E79DD-AF3B-4DAF-8050-7C888D9E5F8D}" destId="{2C2E6961-A15D-4425-B1B0-E36091F5EE2E}" srcOrd="4" destOrd="0" presId="urn:microsoft.com/office/officeart/2008/layout/VerticalCurvedList"/>
    <dgm:cxn modelId="{DB45F86A-C8CF-4362-9668-5334DDEB943F}" type="presParOf" srcId="{2C2E6961-A15D-4425-B1B0-E36091F5EE2E}" destId="{A57DDD12-AB92-4454-887E-13E4F8CFBB50}" srcOrd="0" destOrd="0" presId="urn:microsoft.com/office/officeart/2008/layout/VerticalCurvedList"/>
    <dgm:cxn modelId="{C2F4406B-19FA-42A2-8538-1E061A3FD47B}" type="presParOf" srcId="{007E79DD-AF3B-4DAF-8050-7C888D9E5F8D}" destId="{1B8EC8C4-15C9-40C8-8C46-A8B81037714C}" srcOrd="5" destOrd="0" presId="urn:microsoft.com/office/officeart/2008/layout/VerticalCurvedList"/>
    <dgm:cxn modelId="{772CE62C-F04C-49E6-8AF0-F2573EAA0376}" type="presParOf" srcId="{007E79DD-AF3B-4DAF-8050-7C888D9E5F8D}" destId="{F1646C8A-62B7-40FD-ABB5-0CC9BC0647AD}" srcOrd="6" destOrd="0" presId="urn:microsoft.com/office/officeart/2008/layout/VerticalCurvedList"/>
    <dgm:cxn modelId="{A8084FEC-103D-4F9E-AD40-F27CCB8E1C32}" type="presParOf" srcId="{F1646C8A-62B7-40FD-ABB5-0CC9BC0647AD}" destId="{5D11D5D5-7672-4EDF-8510-00C9D79A962F}" srcOrd="0" destOrd="0" presId="urn:microsoft.com/office/officeart/2008/layout/VerticalCurvedList"/>
    <dgm:cxn modelId="{041AE152-9D26-46B8-8487-6EEC1A3B58E3}" type="presParOf" srcId="{007E79DD-AF3B-4DAF-8050-7C888D9E5F8D}" destId="{B02E3A8F-A8F4-43C0-843E-F29790323774}" srcOrd="7" destOrd="0" presId="urn:microsoft.com/office/officeart/2008/layout/VerticalCurvedList"/>
    <dgm:cxn modelId="{3221DECD-05F8-4A05-BAE3-D11321A7941E}" type="presParOf" srcId="{007E79DD-AF3B-4DAF-8050-7C888D9E5F8D}" destId="{ED5F6D4D-2197-4FEB-A949-172C87FE90A1}" srcOrd="8" destOrd="0" presId="urn:microsoft.com/office/officeart/2008/layout/VerticalCurvedList"/>
    <dgm:cxn modelId="{71D86504-48ED-4855-AD76-E10D9C0F1541}" type="presParOf" srcId="{ED5F6D4D-2197-4FEB-A949-172C87FE90A1}" destId="{C9699D9F-18DC-4102-8CF5-64E7B13EEECE}" srcOrd="0" destOrd="0" presId="urn:microsoft.com/office/officeart/2008/layout/VerticalCurvedList"/>
    <dgm:cxn modelId="{5AE35E91-A408-456E-9923-7C8B75D2DD9D}" type="presParOf" srcId="{007E79DD-AF3B-4DAF-8050-7C888D9E5F8D}" destId="{B5C45515-113E-41B4-B962-E196CF69E2FA}" srcOrd="9" destOrd="0" presId="urn:microsoft.com/office/officeart/2008/layout/VerticalCurvedList"/>
    <dgm:cxn modelId="{5BDD0CD6-327F-4B62-8759-18774BC3C5B9}" type="presParOf" srcId="{007E79DD-AF3B-4DAF-8050-7C888D9E5F8D}" destId="{670DFBDD-8D73-40B3-82B1-008059E36875}" srcOrd="10" destOrd="0" presId="urn:microsoft.com/office/officeart/2008/layout/VerticalCurvedList"/>
    <dgm:cxn modelId="{CE65B012-E50D-432D-9C53-7AC104A1375E}" type="presParOf" srcId="{670DFBDD-8D73-40B3-82B1-008059E36875}" destId="{1B603D76-CBAF-4D35-9F7E-BF5B9A71EC21}" srcOrd="0" destOrd="0" presId="urn:microsoft.com/office/officeart/2008/layout/VerticalCurvedList"/>
    <dgm:cxn modelId="{70FF0E08-FC62-4E83-A273-DFE0B0BBA720}" type="presParOf" srcId="{007E79DD-AF3B-4DAF-8050-7C888D9E5F8D}" destId="{09D616F7-484F-4C0B-A8B6-3FC286B2A69F}" srcOrd="11" destOrd="0" presId="urn:microsoft.com/office/officeart/2008/layout/VerticalCurvedList"/>
    <dgm:cxn modelId="{0DA71268-C175-4784-8B4B-A4009CEE23D9}" type="presParOf" srcId="{007E79DD-AF3B-4DAF-8050-7C888D9E5F8D}" destId="{3D9A3F6A-F6C1-4989-80A0-B20D7F53347E}" srcOrd="12" destOrd="0" presId="urn:microsoft.com/office/officeart/2008/layout/VerticalCurvedList"/>
    <dgm:cxn modelId="{9CB8A25C-C4FE-4557-94C3-DAE1D53D0263}" type="presParOf" srcId="{3D9A3F6A-F6C1-4989-80A0-B20D7F53347E}" destId="{E12C803C-8BC5-46FE-BE49-D32435A7B8B9}" srcOrd="0" destOrd="0" presId="urn:microsoft.com/office/officeart/2008/layout/VerticalCurvedList"/>
    <dgm:cxn modelId="{7BD25F82-E63F-454E-AFD3-A23B6A6A16A5}" type="presParOf" srcId="{007E79DD-AF3B-4DAF-8050-7C888D9E5F8D}" destId="{D06A0565-4A86-4464-9A1C-40EFCB780DAE}" srcOrd="13" destOrd="0" presId="urn:microsoft.com/office/officeart/2008/layout/VerticalCurvedList"/>
    <dgm:cxn modelId="{E08C3FBF-C6CD-49BB-98DC-3A935469E371}" type="presParOf" srcId="{007E79DD-AF3B-4DAF-8050-7C888D9E5F8D}" destId="{0EC0C7C8-233B-47E0-9C26-098B124DF7A9}" srcOrd="14" destOrd="0" presId="urn:microsoft.com/office/officeart/2008/layout/VerticalCurvedList"/>
    <dgm:cxn modelId="{002AC7B3-0D67-4EFD-A3BE-7C5B119DA792}" type="presParOf" srcId="{0EC0C7C8-233B-47E0-9C26-098B124DF7A9}" destId="{2D08A8B0-4FF4-4A83-B0F6-E95FE25B70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D9DAE1-D836-422C-ADBD-8FF5BB17C42B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CBAC34-5671-4C4E-AC9C-CFB94316252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Пазла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(пилы)»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0DFA9-F07D-44B7-8A61-CD580401DB0C}" type="parTrans" cxnId="{23A779B4-ADB3-42C2-AD58-E9819A699789}">
      <dgm:prSet/>
      <dgm:spPr/>
      <dgm:t>
        <a:bodyPr/>
        <a:lstStyle/>
        <a:p>
          <a:endParaRPr lang="ru-RU"/>
        </a:p>
      </dgm:t>
    </dgm:pt>
    <dgm:pt modelId="{A1C810E1-D0B2-4DE5-9100-058A445E3419}" type="sibTrans" cxnId="{23A779B4-ADB3-42C2-AD58-E9819A699789}">
      <dgm:prSet/>
      <dgm:spPr/>
      <dgm:t>
        <a:bodyPr/>
        <a:lstStyle/>
        <a:p>
          <a:endParaRPr lang="ru-RU"/>
        </a:p>
      </dgm:t>
    </dgm:pt>
    <dgm:pt modelId="{AFF35799-5CBD-4F81-92BD-62DFFA98AF3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кейсов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5019E-F753-4224-AFAE-E1AF121F36F5}" type="parTrans" cxnId="{FB0B9FDF-EEB6-40FB-9CEC-1EB5B7C73A31}">
      <dgm:prSet/>
      <dgm:spPr/>
      <dgm:t>
        <a:bodyPr/>
        <a:lstStyle/>
        <a:p>
          <a:endParaRPr lang="ru-RU"/>
        </a:p>
      </dgm:t>
    </dgm:pt>
    <dgm:pt modelId="{AFFBFBE1-3959-4E49-B338-8E65F68122F8}" type="sibTrans" cxnId="{FB0B9FDF-EEB6-40FB-9CEC-1EB5B7C73A31}">
      <dgm:prSet/>
      <dgm:spPr/>
      <dgm:t>
        <a:bodyPr/>
        <a:lstStyle/>
        <a:p>
          <a:endParaRPr lang="ru-RU"/>
        </a:p>
      </dgm:t>
    </dgm:pt>
    <dgm:pt modelId="{2D609FC4-6DF1-45E2-BC81-97FB753C780B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группового проекта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9483C-F2F8-48C9-8E25-674680A24058}" type="parTrans" cxnId="{C64B7BAE-58C7-4693-BA4B-E6A99F8A9B00}">
      <dgm:prSet/>
      <dgm:spPr/>
      <dgm:t>
        <a:bodyPr/>
        <a:lstStyle/>
        <a:p>
          <a:endParaRPr lang="ru-RU"/>
        </a:p>
      </dgm:t>
    </dgm:pt>
    <dgm:pt modelId="{5F5287D5-A5C7-4D83-B8FD-38CBFE7FAF82}" type="sibTrans" cxnId="{C64B7BAE-58C7-4693-BA4B-E6A99F8A9B00}">
      <dgm:prSet/>
      <dgm:spPr/>
      <dgm:t>
        <a:bodyPr/>
        <a:lstStyle/>
        <a:p>
          <a:endParaRPr lang="ru-RU"/>
        </a:p>
      </dgm:t>
    </dgm:pt>
    <dgm:pt modelId="{DBE35BC8-F0B6-450E-BC01-E19B20BB7F47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«Учимся вместе»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471A2-A84C-4CA6-8EC0-3FE0C1CA86A3}" type="parTrans" cxnId="{D2CAA5EC-7F1A-4DC4-BE6A-EF194A3EEE3B}">
      <dgm:prSet/>
      <dgm:spPr/>
      <dgm:t>
        <a:bodyPr/>
        <a:lstStyle/>
        <a:p>
          <a:endParaRPr lang="ru-RU"/>
        </a:p>
      </dgm:t>
    </dgm:pt>
    <dgm:pt modelId="{61EA6BA6-89E9-4A47-9650-7B2DE959CFAF}" type="sibTrans" cxnId="{D2CAA5EC-7F1A-4DC4-BE6A-EF194A3EEE3B}">
      <dgm:prSet/>
      <dgm:spPr/>
      <dgm:t>
        <a:bodyPr/>
        <a:lstStyle/>
        <a:p>
          <a:endParaRPr lang="ru-RU"/>
        </a:p>
      </dgm:t>
    </dgm:pt>
    <dgm:pt modelId="{6534D9B6-C3A6-4DFA-8078-72CFAAAC6343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мозгового штурма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A4E77-3417-4AFE-9003-0AB089C71B07}" type="parTrans" cxnId="{E8AB275F-314A-4EA6-BBF4-E4A0D9425EBF}">
      <dgm:prSet/>
      <dgm:spPr/>
      <dgm:t>
        <a:bodyPr/>
        <a:lstStyle/>
        <a:p>
          <a:endParaRPr lang="ru-RU"/>
        </a:p>
      </dgm:t>
    </dgm:pt>
    <dgm:pt modelId="{6CBBF108-D0F8-4DD4-A26F-1E9F24E67416}" type="sibTrans" cxnId="{E8AB275F-314A-4EA6-BBF4-E4A0D9425EBF}">
      <dgm:prSet/>
      <dgm:spPr/>
      <dgm:t>
        <a:bodyPr/>
        <a:lstStyle/>
        <a:p>
          <a:endParaRPr lang="ru-RU"/>
        </a:p>
      </dgm:t>
    </dgm:pt>
    <dgm:pt modelId="{4ED4874D-D8B3-4717-9960-5B30FFCB510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«Поделись в паре»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5F802-AEA5-4D7B-9CD5-45EA4436DB29}" type="parTrans" cxnId="{A97509D7-76EF-408A-B88B-39ED0B0AD31E}">
      <dgm:prSet/>
      <dgm:spPr/>
      <dgm:t>
        <a:bodyPr/>
        <a:lstStyle/>
        <a:p>
          <a:endParaRPr lang="ru-RU"/>
        </a:p>
      </dgm:t>
    </dgm:pt>
    <dgm:pt modelId="{B24DD533-C436-4FC5-9732-4D1E8373E4E3}" type="sibTrans" cxnId="{A97509D7-76EF-408A-B88B-39ED0B0AD31E}">
      <dgm:prSet/>
      <dgm:spPr/>
      <dgm:t>
        <a:bodyPr/>
        <a:lstStyle/>
        <a:p>
          <a:endParaRPr lang="ru-RU"/>
        </a:p>
      </dgm:t>
    </dgm:pt>
    <dgm:pt modelId="{75B922A2-970E-4009-A5A5-605BDE6128C8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«Ко-оп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Ко-оп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B714F-F82C-48CD-9623-6E67A68D86CD}" type="sibTrans" cxnId="{E73830BF-E05C-46EB-9704-F22927D0C06A}">
      <dgm:prSet/>
      <dgm:spPr/>
      <dgm:t>
        <a:bodyPr/>
        <a:lstStyle/>
        <a:p>
          <a:endParaRPr lang="ru-RU"/>
        </a:p>
      </dgm:t>
    </dgm:pt>
    <dgm:pt modelId="{5D9AB231-6BA8-455F-9B69-02DE934180B1}" type="parTrans" cxnId="{E73830BF-E05C-46EB-9704-F22927D0C06A}">
      <dgm:prSet/>
      <dgm:spPr/>
      <dgm:t>
        <a:bodyPr/>
        <a:lstStyle/>
        <a:p>
          <a:endParaRPr lang="ru-RU"/>
        </a:p>
      </dgm:t>
    </dgm:pt>
    <dgm:pt modelId="{194E3006-4B41-4B4B-9D0E-8F6B5E49F571}" type="pres">
      <dgm:prSet presAssocID="{89D9DAE1-D836-422C-ADBD-8FF5BB17C4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7E79DD-AF3B-4DAF-8050-7C888D9E5F8D}" type="pres">
      <dgm:prSet presAssocID="{89D9DAE1-D836-422C-ADBD-8FF5BB17C42B}" presName="Name1" presStyleCnt="0"/>
      <dgm:spPr/>
      <dgm:t>
        <a:bodyPr/>
        <a:lstStyle/>
        <a:p>
          <a:endParaRPr lang="ru-RU"/>
        </a:p>
      </dgm:t>
    </dgm:pt>
    <dgm:pt modelId="{D8AFD9A3-00A3-4C90-BC8A-F2197BEFAAF0}" type="pres">
      <dgm:prSet presAssocID="{89D9DAE1-D836-422C-ADBD-8FF5BB17C42B}" presName="cycle" presStyleCnt="0"/>
      <dgm:spPr/>
      <dgm:t>
        <a:bodyPr/>
        <a:lstStyle/>
        <a:p>
          <a:endParaRPr lang="ru-RU"/>
        </a:p>
      </dgm:t>
    </dgm:pt>
    <dgm:pt modelId="{47D7C56B-99C2-478F-892E-C26B166CFFFD}" type="pres">
      <dgm:prSet presAssocID="{89D9DAE1-D836-422C-ADBD-8FF5BB17C42B}" presName="srcNode" presStyleLbl="node1" presStyleIdx="0" presStyleCnt="7"/>
      <dgm:spPr/>
      <dgm:t>
        <a:bodyPr/>
        <a:lstStyle/>
        <a:p>
          <a:endParaRPr lang="ru-RU"/>
        </a:p>
      </dgm:t>
    </dgm:pt>
    <dgm:pt modelId="{F4B2E24B-EC6E-49B9-A025-4D55980A2CC4}" type="pres">
      <dgm:prSet presAssocID="{89D9DAE1-D836-422C-ADBD-8FF5BB17C42B}" presName="conn" presStyleLbl="parChTrans1D2" presStyleIdx="0" presStyleCnt="1"/>
      <dgm:spPr/>
      <dgm:t>
        <a:bodyPr/>
        <a:lstStyle/>
        <a:p>
          <a:endParaRPr lang="ru-RU"/>
        </a:p>
      </dgm:t>
    </dgm:pt>
    <dgm:pt modelId="{A198DC2F-4750-48E2-949F-4A19B124D5A0}" type="pres">
      <dgm:prSet presAssocID="{89D9DAE1-D836-422C-ADBD-8FF5BB17C42B}" presName="extraNode" presStyleLbl="node1" presStyleIdx="0" presStyleCnt="7"/>
      <dgm:spPr/>
      <dgm:t>
        <a:bodyPr/>
        <a:lstStyle/>
        <a:p>
          <a:endParaRPr lang="ru-RU"/>
        </a:p>
      </dgm:t>
    </dgm:pt>
    <dgm:pt modelId="{0AAED732-7068-4B8D-8D1E-F836FDC06B94}" type="pres">
      <dgm:prSet presAssocID="{89D9DAE1-D836-422C-ADBD-8FF5BB17C42B}" presName="dstNode" presStyleLbl="node1" presStyleIdx="0" presStyleCnt="7"/>
      <dgm:spPr/>
      <dgm:t>
        <a:bodyPr/>
        <a:lstStyle/>
        <a:p>
          <a:endParaRPr lang="ru-RU"/>
        </a:p>
      </dgm:t>
    </dgm:pt>
    <dgm:pt modelId="{5C571D5D-EF05-475C-A282-CE2A231ECC3F}" type="pres">
      <dgm:prSet presAssocID="{AFF35799-5CBD-4F81-92BD-62DFFA98AF3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81FEA-53DC-4C0C-B04F-DC4FC0F06A88}" type="pres">
      <dgm:prSet presAssocID="{AFF35799-5CBD-4F81-92BD-62DFFA98AF3C}" presName="accent_1" presStyleCnt="0"/>
      <dgm:spPr/>
      <dgm:t>
        <a:bodyPr/>
        <a:lstStyle/>
        <a:p>
          <a:endParaRPr lang="ru-RU"/>
        </a:p>
      </dgm:t>
    </dgm:pt>
    <dgm:pt modelId="{A2F60C60-9C3B-4F99-9CC8-15D124E64C6E}" type="pres">
      <dgm:prSet presAssocID="{AFF35799-5CBD-4F81-92BD-62DFFA98AF3C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5A92309E-E825-486B-9B05-9E287BD6364E}" type="pres">
      <dgm:prSet presAssocID="{1ECBAC34-5671-4C4E-AC9C-CFB94316252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E6961-A15D-4425-B1B0-E36091F5EE2E}" type="pres">
      <dgm:prSet presAssocID="{1ECBAC34-5671-4C4E-AC9C-CFB94316252F}" presName="accent_2" presStyleCnt="0"/>
      <dgm:spPr/>
      <dgm:t>
        <a:bodyPr/>
        <a:lstStyle/>
        <a:p>
          <a:endParaRPr lang="ru-RU"/>
        </a:p>
      </dgm:t>
    </dgm:pt>
    <dgm:pt modelId="{A57DDD12-AB92-4454-887E-13E4F8CFBB50}" type="pres">
      <dgm:prSet presAssocID="{1ECBAC34-5671-4C4E-AC9C-CFB94316252F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1B8EC8C4-15C9-40C8-8C46-A8B81037714C}" type="pres">
      <dgm:prSet presAssocID="{75B922A2-970E-4009-A5A5-605BDE6128C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46C8A-62B7-40FD-ABB5-0CC9BC0647AD}" type="pres">
      <dgm:prSet presAssocID="{75B922A2-970E-4009-A5A5-605BDE6128C8}" presName="accent_3" presStyleCnt="0"/>
      <dgm:spPr/>
      <dgm:t>
        <a:bodyPr/>
        <a:lstStyle/>
        <a:p>
          <a:endParaRPr lang="ru-RU"/>
        </a:p>
      </dgm:t>
    </dgm:pt>
    <dgm:pt modelId="{5D11D5D5-7672-4EDF-8510-00C9D79A962F}" type="pres">
      <dgm:prSet presAssocID="{75B922A2-970E-4009-A5A5-605BDE6128C8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B02E3A8F-A8F4-43C0-843E-F29790323774}" type="pres">
      <dgm:prSet presAssocID="{4ED4874D-D8B3-4717-9960-5B30FFCB510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F6D4D-2197-4FEB-A949-172C87FE90A1}" type="pres">
      <dgm:prSet presAssocID="{4ED4874D-D8B3-4717-9960-5B30FFCB5102}" presName="accent_4" presStyleCnt="0"/>
      <dgm:spPr/>
      <dgm:t>
        <a:bodyPr/>
        <a:lstStyle/>
        <a:p>
          <a:endParaRPr lang="ru-RU"/>
        </a:p>
      </dgm:t>
    </dgm:pt>
    <dgm:pt modelId="{C9699D9F-18DC-4102-8CF5-64E7B13EEECE}" type="pres">
      <dgm:prSet presAssocID="{4ED4874D-D8B3-4717-9960-5B30FFCB5102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B5C45515-113E-41B4-B962-E196CF69E2FA}" type="pres">
      <dgm:prSet presAssocID="{6534D9B6-C3A6-4DFA-8078-72CFAAAC634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DFBDD-8D73-40B3-82B1-008059E36875}" type="pres">
      <dgm:prSet presAssocID="{6534D9B6-C3A6-4DFA-8078-72CFAAAC6343}" presName="accent_5" presStyleCnt="0"/>
      <dgm:spPr/>
      <dgm:t>
        <a:bodyPr/>
        <a:lstStyle/>
        <a:p>
          <a:endParaRPr lang="ru-RU"/>
        </a:p>
      </dgm:t>
    </dgm:pt>
    <dgm:pt modelId="{1B603D76-CBAF-4D35-9F7E-BF5B9A71EC21}" type="pres">
      <dgm:prSet presAssocID="{6534D9B6-C3A6-4DFA-8078-72CFAAAC6343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09D616F7-484F-4C0B-A8B6-3FC286B2A69F}" type="pres">
      <dgm:prSet presAssocID="{DBE35BC8-F0B6-450E-BC01-E19B20BB7F4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A3F6A-F6C1-4989-80A0-B20D7F53347E}" type="pres">
      <dgm:prSet presAssocID="{DBE35BC8-F0B6-450E-BC01-E19B20BB7F47}" presName="accent_6" presStyleCnt="0"/>
      <dgm:spPr/>
      <dgm:t>
        <a:bodyPr/>
        <a:lstStyle/>
        <a:p>
          <a:endParaRPr lang="ru-RU"/>
        </a:p>
      </dgm:t>
    </dgm:pt>
    <dgm:pt modelId="{E12C803C-8BC5-46FE-BE49-D32435A7B8B9}" type="pres">
      <dgm:prSet presAssocID="{DBE35BC8-F0B6-450E-BC01-E19B20BB7F47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8F48A485-9793-4D11-A562-54E4623DDA29}" type="pres">
      <dgm:prSet presAssocID="{2D609FC4-6DF1-45E2-BC81-97FB753C780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0487B-3CF1-44F1-80F8-D97F179CF34F}" type="pres">
      <dgm:prSet presAssocID="{2D609FC4-6DF1-45E2-BC81-97FB753C780B}" presName="accent_7" presStyleCnt="0"/>
      <dgm:spPr/>
    </dgm:pt>
    <dgm:pt modelId="{DD87E3BD-D586-4367-BE75-61EE5CC7E799}" type="pres">
      <dgm:prSet presAssocID="{2D609FC4-6DF1-45E2-BC81-97FB753C780B}" presName="accentRepeatNode" presStyleLbl="solidFgAcc1" presStyleIdx="6" presStyleCnt="7"/>
      <dgm:spPr/>
    </dgm:pt>
  </dgm:ptLst>
  <dgm:cxnLst>
    <dgm:cxn modelId="{1A1297B4-EEC6-4FB6-A922-94C07A1DD773}" type="presOf" srcId="{AFFBFBE1-3959-4E49-B338-8E65F68122F8}" destId="{F4B2E24B-EC6E-49B9-A025-4D55980A2CC4}" srcOrd="0" destOrd="0" presId="urn:microsoft.com/office/officeart/2008/layout/VerticalCurvedList"/>
    <dgm:cxn modelId="{A97509D7-76EF-408A-B88B-39ED0B0AD31E}" srcId="{89D9DAE1-D836-422C-ADBD-8FF5BB17C42B}" destId="{4ED4874D-D8B3-4717-9960-5B30FFCB5102}" srcOrd="3" destOrd="0" parTransId="{F8B5F802-AEA5-4D7B-9CD5-45EA4436DB29}" sibTransId="{B24DD533-C436-4FC5-9732-4D1E8373E4E3}"/>
    <dgm:cxn modelId="{2806F1B4-6E00-44CB-B3DA-F109AB251A18}" type="presOf" srcId="{AFF35799-5CBD-4F81-92BD-62DFFA98AF3C}" destId="{5C571D5D-EF05-475C-A282-CE2A231ECC3F}" srcOrd="0" destOrd="0" presId="urn:microsoft.com/office/officeart/2008/layout/VerticalCurvedList"/>
    <dgm:cxn modelId="{FB0B9FDF-EEB6-40FB-9CEC-1EB5B7C73A31}" srcId="{89D9DAE1-D836-422C-ADBD-8FF5BB17C42B}" destId="{AFF35799-5CBD-4F81-92BD-62DFFA98AF3C}" srcOrd="0" destOrd="0" parTransId="{7095019E-F753-4224-AFAE-E1AF121F36F5}" sibTransId="{AFFBFBE1-3959-4E49-B338-8E65F68122F8}"/>
    <dgm:cxn modelId="{E8AB275F-314A-4EA6-BBF4-E4A0D9425EBF}" srcId="{89D9DAE1-D836-422C-ADBD-8FF5BB17C42B}" destId="{6534D9B6-C3A6-4DFA-8078-72CFAAAC6343}" srcOrd="4" destOrd="0" parTransId="{06DA4E77-3417-4AFE-9003-0AB089C71B07}" sibTransId="{6CBBF108-D0F8-4DD4-A26F-1E9F24E67416}"/>
    <dgm:cxn modelId="{9E467E00-9E0F-46C6-8475-B933B765E4D7}" type="presOf" srcId="{DBE35BC8-F0B6-450E-BC01-E19B20BB7F47}" destId="{09D616F7-484F-4C0B-A8B6-3FC286B2A69F}" srcOrd="0" destOrd="0" presId="urn:microsoft.com/office/officeart/2008/layout/VerticalCurvedList"/>
    <dgm:cxn modelId="{AAAE5722-AD07-426D-A54B-1C543CD1CDC2}" type="presOf" srcId="{2D609FC4-6DF1-45E2-BC81-97FB753C780B}" destId="{8F48A485-9793-4D11-A562-54E4623DDA29}" srcOrd="0" destOrd="0" presId="urn:microsoft.com/office/officeart/2008/layout/VerticalCurvedList"/>
    <dgm:cxn modelId="{54DBDBF8-4791-4D97-86B8-AA0E212ED3C8}" type="presOf" srcId="{6534D9B6-C3A6-4DFA-8078-72CFAAAC6343}" destId="{B5C45515-113E-41B4-B962-E196CF69E2FA}" srcOrd="0" destOrd="0" presId="urn:microsoft.com/office/officeart/2008/layout/VerticalCurvedList"/>
    <dgm:cxn modelId="{E73830BF-E05C-46EB-9704-F22927D0C06A}" srcId="{89D9DAE1-D836-422C-ADBD-8FF5BB17C42B}" destId="{75B922A2-970E-4009-A5A5-605BDE6128C8}" srcOrd="2" destOrd="0" parTransId="{5D9AB231-6BA8-455F-9B69-02DE934180B1}" sibTransId="{F35B714F-F82C-48CD-9623-6E67A68D86CD}"/>
    <dgm:cxn modelId="{C64B7BAE-58C7-4693-BA4B-E6A99F8A9B00}" srcId="{89D9DAE1-D836-422C-ADBD-8FF5BB17C42B}" destId="{2D609FC4-6DF1-45E2-BC81-97FB753C780B}" srcOrd="6" destOrd="0" parTransId="{A599483C-F2F8-48C9-8E25-674680A24058}" sibTransId="{5F5287D5-A5C7-4D83-B8FD-38CBFE7FAF82}"/>
    <dgm:cxn modelId="{D2CAA5EC-7F1A-4DC4-BE6A-EF194A3EEE3B}" srcId="{89D9DAE1-D836-422C-ADBD-8FF5BB17C42B}" destId="{DBE35BC8-F0B6-450E-BC01-E19B20BB7F47}" srcOrd="5" destOrd="0" parTransId="{E64471A2-A84C-4CA6-8EC0-3FE0C1CA86A3}" sibTransId="{61EA6BA6-89E9-4A47-9650-7B2DE959CFAF}"/>
    <dgm:cxn modelId="{23A779B4-ADB3-42C2-AD58-E9819A699789}" srcId="{89D9DAE1-D836-422C-ADBD-8FF5BB17C42B}" destId="{1ECBAC34-5671-4C4E-AC9C-CFB94316252F}" srcOrd="1" destOrd="0" parTransId="{E210DFA9-F07D-44B7-8A61-CD580401DB0C}" sibTransId="{A1C810E1-D0B2-4DE5-9100-058A445E3419}"/>
    <dgm:cxn modelId="{77962CD0-2538-4861-B652-FF1302A0BECF}" type="presOf" srcId="{4ED4874D-D8B3-4717-9960-5B30FFCB5102}" destId="{B02E3A8F-A8F4-43C0-843E-F29790323774}" srcOrd="0" destOrd="0" presId="urn:microsoft.com/office/officeart/2008/layout/VerticalCurvedList"/>
    <dgm:cxn modelId="{C59D3485-FAB1-412B-B303-6C2E70F71D9D}" type="presOf" srcId="{1ECBAC34-5671-4C4E-AC9C-CFB94316252F}" destId="{5A92309E-E825-486B-9B05-9E287BD6364E}" srcOrd="0" destOrd="0" presId="urn:microsoft.com/office/officeart/2008/layout/VerticalCurvedList"/>
    <dgm:cxn modelId="{87222B70-EED1-4FD4-B9A3-82B137213097}" type="presOf" srcId="{89D9DAE1-D836-422C-ADBD-8FF5BB17C42B}" destId="{194E3006-4B41-4B4B-9D0E-8F6B5E49F571}" srcOrd="0" destOrd="0" presId="urn:microsoft.com/office/officeart/2008/layout/VerticalCurvedList"/>
    <dgm:cxn modelId="{89E2F066-D523-4D87-9F6E-4AC8D6123D49}" type="presOf" srcId="{75B922A2-970E-4009-A5A5-605BDE6128C8}" destId="{1B8EC8C4-15C9-40C8-8C46-A8B81037714C}" srcOrd="0" destOrd="0" presId="urn:microsoft.com/office/officeart/2008/layout/VerticalCurvedList"/>
    <dgm:cxn modelId="{46FB78C9-5A53-4462-B6A8-BF394B1D17AF}" type="presParOf" srcId="{194E3006-4B41-4B4B-9D0E-8F6B5E49F571}" destId="{007E79DD-AF3B-4DAF-8050-7C888D9E5F8D}" srcOrd="0" destOrd="0" presId="urn:microsoft.com/office/officeart/2008/layout/VerticalCurvedList"/>
    <dgm:cxn modelId="{E7CC8AC7-FDB1-4804-835F-DE77ED6F2B96}" type="presParOf" srcId="{007E79DD-AF3B-4DAF-8050-7C888D9E5F8D}" destId="{D8AFD9A3-00A3-4C90-BC8A-F2197BEFAAF0}" srcOrd="0" destOrd="0" presId="urn:microsoft.com/office/officeart/2008/layout/VerticalCurvedList"/>
    <dgm:cxn modelId="{B5C5E2F5-487C-4635-9EF5-01D3C1692507}" type="presParOf" srcId="{D8AFD9A3-00A3-4C90-BC8A-F2197BEFAAF0}" destId="{47D7C56B-99C2-478F-892E-C26B166CFFFD}" srcOrd="0" destOrd="0" presId="urn:microsoft.com/office/officeart/2008/layout/VerticalCurvedList"/>
    <dgm:cxn modelId="{518A7170-3760-4BAF-B646-145D831D2D5F}" type="presParOf" srcId="{D8AFD9A3-00A3-4C90-BC8A-F2197BEFAAF0}" destId="{F4B2E24B-EC6E-49B9-A025-4D55980A2CC4}" srcOrd="1" destOrd="0" presId="urn:microsoft.com/office/officeart/2008/layout/VerticalCurvedList"/>
    <dgm:cxn modelId="{34720020-F540-427F-A576-11D76EBA4614}" type="presParOf" srcId="{D8AFD9A3-00A3-4C90-BC8A-F2197BEFAAF0}" destId="{A198DC2F-4750-48E2-949F-4A19B124D5A0}" srcOrd="2" destOrd="0" presId="urn:microsoft.com/office/officeart/2008/layout/VerticalCurvedList"/>
    <dgm:cxn modelId="{BC8F977A-73A5-49FB-A55C-D2DB0D9D16D8}" type="presParOf" srcId="{D8AFD9A3-00A3-4C90-BC8A-F2197BEFAAF0}" destId="{0AAED732-7068-4B8D-8D1E-F836FDC06B94}" srcOrd="3" destOrd="0" presId="urn:microsoft.com/office/officeart/2008/layout/VerticalCurvedList"/>
    <dgm:cxn modelId="{6887E127-E748-4DA3-AC5C-302784F16D87}" type="presParOf" srcId="{007E79DD-AF3B-4DAF-8050-7C888D9E5F8D}" destId="{5C571D5D-EF05-475C-A282-CE2A231ECC3F}" srcOrd="1" destOrd="0" presId="urn:microsoft.com/office/officeart/2008/layout/VerticalCurvedList"/>
    <dgm:cxn modelId="{4A450B67-19E0-42D8-BAC5-F8CC48573D44}" type="presParOf" srcId="{007E79DD-AF3B-4DAF-8050-7C888D9E5F8D}" destId="{ED781FEA-53DC-4C0C-B04F-DC4FC0F06A88}" srcOrd="2" destOrd="0" presId="urn:microsoft.com/office/officeart/2008/layout/VerticalCurvedList"/>
    <dgm:cxn modelId="{ACA76C87-65A5-472A-BBE5-6A7CA7837BF0}" type="presParOf" srcId="{ED781FEA-53DC-4C0C-B04F-DC4FC0F06A88}" destId="{A2F60C60-9C3B-4F99-9CC8-15D124E64C6E}" srcOrd="0" destOrd="0" presId="urn:microsoft.com/office/officeart/2008/layout/VerticalCurvedList"/>
    <dgm:cxn modelId="{3E4A8D7C-2FD8-45EA-9CAA-86978AF04FB6}" type="presParOf" srcId="{007E79DD-AF3B-4DAF-8050-7C888D9E5F8D}" destId="{5A92309E-E825-486B-9B05-9E287BD6364E}" srcOrd="3" destOrd="0" presId="urn:microsoft.com/office/officeart/2008/layout/VerticalCurvedList"/>
    <dgm:cxn modelId="{E90B12AF-294C-423E-8348-23DF5329C4B6}" type="presParOf" srcId="{007E79DD-AF3B-4DAF-8050-7C888D9E5F8D}" destId="{2C2E6961-A15D-4425-B1B0-E36091F5EE2E}" srcOrd="4" destOrd="0" presId="urn:microsoft.com/office/officeart/2008/layout/VerticalCurvedList"/>
    <dgm:cxn modelId="{8EEC2BB9-22FF-4704-A8AD-C7F435A9313B}" type="presParOf" srcId="{2C2E6961-A15D-4425-B1B0-E36091F5EE2E}" destId="{A57DDD12-AB92-4454-887E-13E4F8CFBB50}" srcOrd="0" destOrd="0" presId="urn:microsoft.com/office/officeart/2008/layout/VerticalCurvedList"/>
    <dgm:cxn modelId="{1A4E4114-F51C-4D4A-B822-1F786E084986}" type="presParOf" srcId="{007E79DD-AF3B-4DAF-8050-7C888D9E5F8D}" destId="{1B8EC8C4-15C9-40C8-8C46-A8B81037714C}" srcOrd="5" destOrd="0" presId="urn:microsoft.com/office/officeart/2008/layout/VerticalCurvedList"/>
    <dgm:cxn modelId="{4A4492A2-9985-4A77-AA2D-3BC6A3EBC5D7}" type="presParOf" srcId="{007E79DD-AF3B-4DAF-8050-7C888D9E5F8D}" destId="{F1646C8A-62B7-40FD-ABB5-0CC9BC0647AD}" srcOrd="6" destOrd="0" presId="urn:microsoft.com/office/officeart/2008/layout/VerticalCurvedList"/>
    <dgm:cxn modelId="{D8EA3387-92E4-422B-9DB3-91A07A96F110}" type="presParOf" srcId="{F1646C8A-62B7-40FD-ABB5-0CC9BC0647AD}" destId="{5D11D5D5-7672-4EDF-8510-00C9D79A962F}" srcOrd="0" destOrd="0" presId="urn:microsoft.com/office/officeart/2008/layout/VerticalCurvedList"/>
    <dgm:cxn modelId="{923536F4-DCB0-4B51-AF30-0B528263EC30}" type="presParOf" srcId="{007E79DD-AF3B-4DAF-8050-7C888D9E5F8D}" destId="{B02E3A8F-A8F4-43C0-843E-F29790323774}" srcOrd="7" destOrd="0" presId="urn:microsoft.com/office/officeart/2008/layout/VerticalCurvedList"/>
    <dgm:cxn modelId="{E41ED1ED-210D-48FF-B1E4-92D6E2C4680D}" type="presParOf" srcId="{007E79DD-AF3B-4DAF-8050-7C888D9E5F8D}" destId="{ED5F6D4D-2197-4FEB-A949-172C87FE90A1}" srcOrd="8" destOrd="0" presId="urn:microsoft.com/office/officeart/2008/layout/VerticalCurvedList"/>
    <dgm:cxn modelId="{75F9CA17-ED51-4216-A351-BDAD86A4B48F}" type="presParOf" srcId="{ED5F6D4D-2197-4FEB-A949-172C87FE90A1}" destId="{C9699D9F-18DC-4102-8CF5-64E7B13EEECE}" srcOrd="0" destOrd="0" presId="urn:microsoft.com/office/officeart/2008/layout/VerticalCurvedList"/>
    <dgm:cxn modelId="{4A9D53F3-0682-4CBE-8848-269BA1D941D0}" type="presParOf" srcId="{007E79DD-AF3B-4DAF-8050-7C888D9E5F8D}" destId="{B5C45515-113E-41B4-B962-E196CF69E2FA}" srcOrd="9" destOrd="0" presId="urn:microsoft.com/office/officeart/2008/layout/VerticalCurvedList"/>
    <dgm:cxn modelId="{272F4A11-5629-44AF-AFC5-9EB76ECE7FA9}" type="presParOf" srcId="{007E79DD-AF3B-4DAF-8050-7C888D9E5F8D}" destId="{670DFBDD-8D73-40B3-82B1-008059E36875}" srcOrd="10" destOrd="0" presId="urn:microsoft.com/office/officeart/2008/layout/VerticalCurvedList"/>
    <dgm:cxn modelId="{6B200E47-E0E0-46DA-90A0-A6892157805E}" type="presParOf" srcId="{670DFBDD-8D73-40B3-82B1-008059E36875}" destId="{1B603D76-CBAF-4D35-9F7E-BF5B9A71EC21}" srcOrd="0" destOrd="0" presId="urn:microsoft.com/office/officeart/2008/layout/VerticalCurvedList"/>
    <dgm:cxn modelId="{5A190D1C-A331-44D0-B280-5C53AFB846F1}" type="presParOf" srcId="{007E79DD-AF3B-4DAF-8050-7C888D9E5F8D}" destId="{09D616F7-484F-4C0B-A8B6-3FC286B2A69F}" srcOrd="11" destOrd="0" presId="urn:microsoft.com/office/officeart/2008/layout/VerticalCurvedList"/>
    <dgm:cxn modelId="{F7CEDDDC-BFA2-4493-AF1D-6226066AED1C}" type="presParOf" srcId="{007E79DD-AF3B-4DAF-8050-7C888D9E5F8D}" destId="{3D9A3F6A-F6C1-4989-80A0-B20D7F53347E}" srcOrd="12" destOrd="0" presId="urn:microsoft.com/office/officeart/2008/layout/VerticalCurvedList"/>
    <dgm:cxn modelId="{26F3A3E0-9EF0-4A40-A477-4833AB35AE76}" type="presParOf" srcId="{3D9A3F6A-F6C1-4989-80A0-B20D7F53347E}" destId="{E12C803C-8BC5-46FE-BE49-D32435A7B8B9}" srcOrd="0" destOrd="0" presId="urn:microsoft.com/office/officeart/2008/layout/VerticalCurvedList"/>
    <dgm:cxn modelId="{52B09DEA-7181-4FA7-88C1-1F4067A524B6}" type="presParOf" srcId="{007E79DD-AF3B-4DAF-8050-7C888D9E5F8D}" destId="{8F48A485-9793-4D11-A562-54E4623DDA29}" srcOrd="13" destOrd="0" presId="urn:microsoft.com/office/officeart/2008/layout/VerticalCurvedList"/>
    <dgm:cxn modelId="{7C1505A3-111B-48EC-92DF-177223FC60BD}" type="presParOf" srcId="{007E79DD-AF3B-4DAF-8050-7C888D9E5F8D}" destId="{42E0487B-3CF1-44F1-80F8-D97F179CF34F}" srcOrd="14" destOrd="0" presId="urn:microsoft.com/office/officeart/2008/layout/VerticalCurvedList"/>
    <dgm:cxn modelId="{F483EA1A-665C-47D5-8087-4426B8DEC037}" type="presParOf" srcId="{42E0487B-3CF1-44F1-80F8-D97F179CF34F}" destId="{DD87E3BD-D586-4367-BE75-61EE5CC7E7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D9DAE1-D836-422C-ADBD-8FF5BB17C42B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CBAC34-5671-4C4E-AC9C-CFB94316252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умение</a:t>
          </a:r>
          <a:r>
            <a:rPr lang="ru-RU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педагога ставить цель урока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0DFA9-F07D-44B7-8A61-CD580401DB0C}" type="parTrans" cxnId="{23A779B4-ADB3-42C2-AD58-E9819A699789}">
      <dgm:prSet/>
      <dgm:spPr/>
      <dgm:t>
        <a:bodyPr/>
        <a:lstStyle/>
        <a:p>
          <a:endParaRPr lang="ru-RU"/>
        </a:p>
      </dgm:t>
    </dgm:pt>
    <dgm:pt modelId="{A1C810E1-D0B2-4DE5-9100-058A445E3419}" type="sibTrans" cxnId="{23A779B4-ADB3-42C2-AD58-E9819A699789}">
      <dgm:prSet/>
      <dgm:spPr/>
      <dgm:t>
        <a:bodyPr/>
        <a:lstStyle/>
        <a:p>
          <a:endParaRPr lang="ru-RU"/>
        </a:p>
      </dgm:t>
    </dgm:pt>
    <dgm:pt modelId="{AFF35799-5CBD-4F81-92BD-62DFFA98AF3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spc="-3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профессионализм учителя 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5019E-F753-4224-AFAE-E1AF121F36F5}" type="parTrans" cxnId="{FB0B9FDF-EEB6-40FB-9CEC-1EB5B7C73A31}">
      <dgm:prSet/>
      <dgm:spPr/>
      <dgm:t>
        <a:bodyPr/>
        <a:lstStyle/>
        <a:p>
          <a:endParaRPr lang="ru-RU"/>
        </a:p>
      </dgm:t>
    </dgm:pt>
    <dgm:pt modelId="{AFFBFBE1-3959-4E49-B338-8E65F68122F8}" type="sibTrans" cxnId="{FB0B9FDF-EEB6-40FB-9CEC-1EB5B7C73A31}">
      <dgm:prSet/>
      <dgm:spPr/>
      <dgm:t>
        <a:bodyPr/>
        <a:lstStyle/>
        <a:p>
          <a:endParaRPr lang="ru-RU"/>
        </a:p>
      </dgm:t>
    </dgm:pt>
    <dgm:pt modelId="{75B922A2-970E-4009-A5A5-605BDE6128C8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отбор содержания учебного материала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AB231-6BA8-455F-9B69-02DE934180B1}" type="parTrans" cxnId="{E73830BF-E05C-46EB-9704-F22927D0C06A}">
      <dgm:prSet/>
      <dgm:spPr/>
      <dgm:t>
        <a:bodyPr/>
        <a:lstStyle/>
        <a:p>
          <a:endParaRPr lang="ru-RU"/>
        </a:p>
      </dgm:t>
    </dgm:pt>
    <dgm:pt modelId="{F35B714F-F82C-48CD-9623-6E67A68D86CD}" type="sibTrans" cxnId="{E73830BF-E05C-46EB-9704-F22927D0C06A}">
      <dgm:prSet/>
      <dgm:spPr/>
      <dgm:t>
        <a:bodyPr/>
        <a:lstStyle/>
        <a:p>
          <a:endParaRPr lang="ru-RU"/>
        </a:p>
      </dgm:t>
    </dgm:pt>
    <dgm:pt modelId="{DBE35BC8-F0B6-450E-BC01-E19B20BB7F47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способы контроля и оценивания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471A2-A84C-4CA6-8EC0-3FE0C1CA86A3}" type="parTrans" cxnId="{D2CAA5EC-7F1A-4DC4-BE6A-EF194A3EEE3B}">
      <dgm:prSet/>
      <dgm:spPr/>
      <dgm:t>
        <a:bodyPr/>
        <a:lstStyle/>
        <a:p>
          <a:endParaRPr lang="ru-RU"/>
        </a:p>
      </dgm:t>
    </dgm:pt>
    <dgm:pt modelId="{61EA6BA6-89E9-4A47-9650-7B2DE959CFAF}" type="sibTrans" cxnId="{D2CAA5EC-7F1A-4DC4-BE6A-EF194A3EEE3B}">
      <dgm:prSet/>
      <dgm:spPr/>
      <dgm:t>
        <a:bodyPr/>
        <a:lstStyle/>
        <a:p>
          <a:endParaRPr lang="ru-RU"/>
        </a:p>
      </dgm:t>
    </dgm:pt>
    <dgm:pt modelId="{6534D9B6-C3A6-4DFA-8078-72CFAAAC6343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организации деятельности учащихся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A4E77-3417-4AFE-9003-0AB089C71B07}" type="parTrans" cxnId="{E8AB275F-314A-4EA6-BBF4-E4A0D9425EBF}">
      <dgm:prSet/>
      <dgm:spPr/>
      <dgm:t>
        <a:bodyPr/>
        <a:lstStyle/>
        <a:p>
          <a:endParaRPr lang="ru-RU"/>
        </a:p>
      </dgm:t>
    </dgm:pt>
    <dgm:pt modelId="{6CBBF108-D0F8-4DD4-A26F-1E9F24E67416}" type="sibTrans" cxnId="{E8AB275F-314A-4EA6-BBF4-E4A0D9425EBF}">
      <dgm:prSet/>
      <dgm:spPr/>
      <dgm:t>
        <a:bodyPr/>
        <a:lstStyle/>
        <a:p>
          <a:endParaRPr lang="ru-RU"/>
        </a:p>
      </dgm:t>
    </dgm:pt>
    <dgm:pt modelId="{4ED4874D-D8B3-4717-9960-5B30FFCB510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современных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педтехнологий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5F802-AEA5-4D7B-9CD5-45EA4436DB29}" type="parTrans" cxnId="{A97509D7-76EF-408A-B88B-39ED0B0AD31E}">
      <dgm:prSet/>
      <dgm:spPr/>
      <dgm:t>
        <a:bodyPr/>
        <a:lstStyle/>
        <a:p>
          <a:endParaRPr lang="ru-RU"/>
        </a:p>
      </dgm:t>
    </dgm:pt>
    <dgm:pt modelId="{B24DD533-C436-4FC5-9732-4D1E8373E4E3}" type="sibTrans" cxnId="{A97509D7-76EF-408A-B88B-39ED0B0AD31E}">
      <dgm:prSet/>
      <dgm:spPr/>
      <dgm:t>
        <a:bodyPr/>
        <a:lstStyle/>
        <a:p>
          <a:endParaRPr lang="ru-RU"/>
        </a:p>
      </dgm:t>
    </dgm:pt>
    <dgm:pt modelId="{194E3006-4B41-4B4B-9D0E-8F6B5E49F571}" type="pres">
      <dgm:prSet presAssocID="{89D9DAE1-D836-422C-ADBD-8FF5BB17C4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7E79DD-AF3B-4DAF-8050-7C888D9E5F8D}" type="pres">
      <dgm:prSet presAssocID="{89D9DAE1-D836-422C-ADBD-8FF5BB17C42B}" presName="Name1" presStyleCnt="0"/>
      <dgm:spPr/>
      <dgm:t>
        <a:bodyPr/>
        <a:lstStyle/>
        <a:p>
          <a:endParaRPr lang="ru-RU"/>
        </a:p>
      </dgm:t>
    </dgm:pt>
    <dgm:pt modelId="{D8AFD9A3-00A3-4C90-BC8A-F2197BEFAAF0}" type="pres">
      <dgm:prSet presAssocID="{89D9DAE1-D836-422C-ADBD-8FF5BB17C42B}" presName="cycle" presStyleCnt="0"/>
      <dgm:spPr/>
      <dgm:t>
        <a:bodyPr/>
        <a:lstStyle/>
        <a:p>
          <a:endParaRPr lang="ru-RU"/>
        </a:p>
      </dgm:t>
    </dgm:pt>
    <dgm:pt modelId="{47D7C56B-99C2-478F-892E-C26B166CFFFD}" type="pres">
      <dgm:prSet presAssocID="{89D9DAE1-D836-422C-ADBD-8FF5BB17C42B}" presName="srcNode" presStyleLbl="node1" presStyleIdx="0" presStyleCnt="6"/>
      <dgm:spPr/>
      <dgm:t>
        <a:bodyPr/>
        <a:lstStyle/>
        <a:p>
          <a:endParaRPr lang="ru-RU"/>
        </a:p>
      </dgm:t>
    </dgm:pt>
    <dgm:pt modelId="{F4B2E24B-EC6E-49B9-A025-4D55980A2CC4}" type="pres">
      <dgm:prSet presAssocID="{89D9DAE1-D836-422C-ADBD-8FF5BB17C42B}" presName="conn" presStyleLbl="parChTrans1D2" presStyleIdx="0" presStyleCnt="1"/>
      <dgm:spPr/>
      <dgm:t>
        <a:bodyPr/>
        <a:lstStyle/>
        <a:p>
          <a:endParaRPr lang="ru-RU"/>
        </a:p>
      </dgm:t>
    </dgm:pt>
    <dgm:pt modelId="{A198DC2F-4750-48E2-949F-4A19B124D5A0}" type="pres">
      <dgm:prSet presAssocID="{89D9DAE1-D836-422C-ADBD-8FF5BB17C42B}" presName="extraNode" presStyleLbl="node1" presStyleIdx="0" presStyleCnt="6"/>
      <dgm:spPr/>
      <dgm:t>
        <a:bodyPr/>
        <a:lstStyle/>
        <a:p>
          <a:endParaRPr lang="ru-RU"/>
        </a:p>
      </dgm:t>
    </dgm:pt>
    <dgm:pt modelId="{0AAED732-7068-4B8D-8D1E-F836FDC06B94}" type="pres">
      <dgm:prSet presAssocID="{89D9DAE1-D836-422C-ADBD-8FF5BB17C42B}" presName="dstNode" presStyleLbl="node1" presStyleIdx="0" presStyleCnt="6"/>
      <dgm:spPr/>
      <dgm:t>
        <a:bodyPr/>
        <a:lstStyle/>
        <a:p>
          <a:endParaRPr lang="ru-RU"/>
        </a:p>
      </dgm:t>
    </dgm:pt>
    <dgm:pt modelId="{5C571D5D-EF05-475C-A282-CE2A231ECC3F}" type="pres">
      <dgm:prSet presAssocID="{AFF35799-5CBD-4F81-92BD-62DFFA98AF3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81FEA-53DC-4C0C-B04F-DC4FC0F06A88}" type="pres">
      <dgm:prSet presAssocID="{AFF35799-5CBD-4F81-92BD-62DFFA98AF3C}" presName="accent_1" presStyleCnt="0"/>
      <dgm:spPr/>
      <dgm:t>
        <a:bodyPr/>
        <a:lstStyle/>
        <a:p>
          <a:endParaRPr lang="ru-RU"/>
        </a:p>
      </dgm:t>
    </dgm:pt>
    <dgm:pt modelId="{A2F60C60-9C3B-4F99-9CC8-15D124E64C6E}" type="pres">
      <dgm:prSet presAssocID="{AFF35799-5CBD-4F81-92BD-62DFFA98AF3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5A92309E-E825-486B-9B05-9E287BD6364E}" type="pres">
      <dgm:prSet presAssocID="{1ECBAC34-5671-4C4E-AC9C-CFB94316252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E6961-A15D-4425-B1B0-E36091F5EE2E}" type="pres">
      <dgm:prSet presAssocID="{1ECBAC34-5671-4C4E-AC9C-CFB94316252F}" presName="accent_2" presStyleCnt="0"/>
      <dgm:spPr/>
      <dgm:t>
        <a:bodyPr/>
        <a:lstStyle/>
        <a:p>
          <a:endParaRPr lang="ru-RU"/>
        </a:p>
      </dgm:t>
    </dgm:pt>
    <dgm:pt modelId="{A57DDD12-AB92-4454-887E-13E4F8CFBB50}" type="pres">
      <dgm:prSet presAssocID="{1ECBAC34-5671-4C4E-AC9C-CFB94316252F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1B8EC8C4-15C9-40C8-8C46-A8B81037714C}" type="pres">
      <dgm:prSet presAssocID="{75B922A2-970E-4009-A5A5-605BDE6128C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46C8A-62B7-40FD-ABB5-0CC9BC0647AD}" type="pres">
      <dgm:prSet presAssocID="{75B922A2-970E-4009-A5A5-605BDE6128C8}" presName="accent_3" presStyleCnt="0"/>
      <dgm:spPr/>
      <dgm:t>
        <a:bodyPr/>
        <a:lstStyle/>
        <a:p>
          <a:endParaRPr lang="ru-RU"/>
        </a:p>
      </dgm:t>
    </dgm:pt>
    <dgm:pt modelId="{5D11D5D5-7672-4EDF-8510-00C9D79A962F}" type="pres">
      <dgm:prSet presAssocID="{75B922A2-970E-4009-A5A5-605BDE6128C8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B02E3A8F-A8F4-43C0-843E-F29790323774}" type="pres">
      <dgm:prSet presAssocID="{4ED4874D-D8B3-4717-9960-5B30FFCB510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F6D4D-2197-4FEB-A949-172C87FE90A1}" type="pres">
      <dgm:prSet presAssocID="{4ED4874D-D8B3-4717-9960-5B30FFCB5102}" presName="accent_4" presStyleCnt="0"/>
      <dgm:spPr/>
      <dgm:t>
        <a:bodyPr/>
        <a:lstStyle/>
        <a:p>
          <a:endParaRPr lang="ru-RU"/>
        </a:p>
      </dgm:t>
    </dgm:pt>
    <dgm:pt modelId="{C9699D9F-18DC-4102-8CF5-64E7B13EEECE}" type="pres">
      <dgm:prSet presAssocID="{4ED4874D-D8B3-4717-9960-5B30FFCB5102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B5C45515-113E-41B4-B962-E196CF69E2FA}" type="pres">
      <dgm:prSet presAssocID="{6534D9B6-C3A6-4DFA-8078-72CFAAAC634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DFBDD-8D73-40B3-82B1-008059E36875}" type="pres">
      <dgm:prSet presAssocID="{6534D9B6-C3A6-4DFA-8078-72CFAAAC6343}" presName="accent_5" presStyleCnt="0"/>
      <dgm:spPr/>
      <dgm:t>
        <a:bodyPr/>
        <a:lstStyle/>
        <a:p>
          <a:endParaRPr lang="ru-RU"/>
        </a:p>
      </dgm:t>
    </dgm:pt>
    <dgm:pt modelId="{1B603D76-CBAF-4D35-9F7E-BF5B9A71EC21}" type="pres">
      <dgm:prSet presAssocID="{6534D9B6-C3A6-4DFA-8078-72CFAAAC6343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09D616F7-484F-4C0B-A8B6-3FC286B2A69F}" type="pres">
      <dgm:prSet presAssocID="{DBE35BC8-F0B6-450E-BC01-E19B20BB7F4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A3F6A-F6C1-4989-80A0-B20D7F53347E}" type="pres">
      <dgm:prSet presAssocID="{DBE35BC8-F0B6-450E-BC01-E19B20BB7F47}" presName="accent_6" presStyleCnt="0"/>
      <dgm:spPr/>
      <dgm:t>
        <a:bodyPr/>
        <a:lstStyle/>
        <a:p>
          <a:endParaRPr lang="ru-RU"/>
        </a:p>
      </dgm:t>
    </dgm:pt>
    <dgm:pt modelId="{E12C803C-8BC5-46FE-BE49-D32435A7B8B9}" type="pres">
      <dgm:prSet presAssocID="{DBE35BC8-F0B6-450E-BC01-E19B20BB7F47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A97509D7-76EF-408A-B88B-39ED0B0AD31E}" srcId="{89D9DAE1-D836-422C-ADBD-8FF5BB17C42B}" destId="{4ED4874D-D8B3-4717-9960-5B30FFCB5102}" srcOrd="3" destOrd="0" parTransId="{F8B5F802-AEA5-4D7B-9CD5-45EA4436DB29}" sibTransId="{B24DD533-C436-4FC5-9732-4D1E8373E4E3}"/>
    <dgm:cxn modelId="{183C66F6-EF89-42FC-AD5D-1EBA673CA7E5}" type="presOf" srcId="{75B922A2-970E-4009-A5A5-605BDE6128C8}" destId="{1B8EC8C4-15C9-40C8-8C46-A8B81037714C}" srcOrd="0" destOrd="0" presId="urn:microsoft.com/office/officeart/2008/layout/VerticalCurvedList"/>
    <dgm:cxn modelId="{FB0B9FDF-EEB6-40FB-9CEC-1EB5B7C73A31}" srcId="{89D9DAE1-D836-422C-ADBD-8FF5BB17C42B}" destId="{AFF35799-5CBD-4F81-92BD-62DFFA98AF3C}" srcOrd="0" destOrd="0" parTransId="{7095019E-F753-4224-AFAE-E1AF121F36F5}" sibTransId="{AFFBFBE1-3959-4E49-B338-8E65F68122F8}"/>
    <dgm:cxn modelId="{E8AB275F-314A-4EA6-BBF4-E4A0D9425EBF}" srcId="{89D9DAE1-D836-422C-ADBD-8FF5BB17C42B}" destId="{6534D9B6-C3A6-4DFA-8078-72CFAAAC6343}" srcOrd="4" destOrd="0" parTransId="{06DA4E77-3417-4AFE-9003-0AB089C71B07}" sibTransId="{6CBBF108-D0F8-4DD4-A26F-1E9F24E67416}"/>
    <dgm:cxn modelId="{AD16A5AC-3F79-44CB-A277-977051E40E4A}" type="presOf" srcId="{AFF35799-5CBD-4F81-92BD-62DFFA98AF3C}" destId="{5C571D5D-EF05-475C-A282-CE2A231ECC3F}" srcOrd="0" destOrd="0" presId="urn:microsoft.com/office/officeart/2008/layout/VerticalCurvedList"/>
    <dgm:cxn modelId="{6F43D7C8-A944-4B14-A63F-F06B4FF4B215}" type="presOf" srcId="{AFFBFBE1-3959-4E49-B338-8E65F68122F8}" destId="{F4B2E24B-EC6E-49B9-A025-4D55980A2CC4}" srcOrd="0" destOrd="0" presId="urn:microsoft.com/office/officeart/2008/layout/VerticalCurvedList"/>
    <dgm:cxn modelId="{CA3A3801-3733-420C-84E6-1D8932268B96}" type="presOf" srcId="{DBE35BC8-F0B6-450E-BC01-E19B20BB7F47}" destId="{09D616F7-484F-4C0B-A8B6-3FC286B2A69F}" srcOrd="0" destOrd="0" presId="urn:microsoft.com/office/officeart/2008/layout/VerticalCurvedList"/>
    <dgm:cxn modelId="{E73830BF-E05C-46EB-9704-F22927D0C06A}" srcId="{89D9DAE1-D836-422C-ADBD-8FF5BB17C42B}" destId="{75B922A2-970E-4009-A5A5-605BDE6128C8}" srcOrd="2" destOrd="0" parTransId="{5D9AB231-6BA8-455F-9B69-02DE934180B1}" sibTransId="{F35B714F-F82C-48CD-9623-6E67A68D86CD}"/>
    <dgm:cxn modelId="{D2CAA5EC-7F1A-4DC4-BE6A-EF194A3EEE3B}" srcId="{89D9DAE1-D836-422C-ADBD-8FF5BB17C42B}" destId="{DBE35BC8-F0B6-450E-BC01-E19B20BB7F47}" srcOrd="5" destOrd="0" parTransId="{E64471A2-A84C-4CA6-8EC0-3FE0C1CA86A3}" sibTransId="{61EA6BA6-89E9-4A47-9650-7B2DE959CFAF}"/>
    <dgm:cxn modelId="{23A779B4-ADB3-42C2-AD58-E9819A699789}" srcId="{89D9DAE1-D836-422C-ADBD-8FF5BB17C42B}" destId="{1ECBAC34-5671-4C4E-AC9C-CFB94316252F}" srcOrd="1" destOrd="0" parTransId="{E210DFA9-F07D-44B7-8A61-CD580401DB0C}" sibTransId="{A1C810E1-D0B2-4DE5-9100-058A445E3419}"/>
    <dgm:cxn modelId="{74D191C7-010C-415E-87ED-0E8CD6AC0D9D}" type="presOf" srcId="{1ECBAC34-5671-4C4E-AC9C-CFB94316252F}" destId="{5A92309E-E825-486B-9B05-9E287BD6364E}" srcOrd="0" destOrd="0" presId="urn:microsoft.com/office/officeart/2008/layout/VerticalCurvedList"/>
    <dgm:cxn modelId="{CC290404-9EE0-40F1-BEFC-5196ED8AEC4A}" type="presOf" srcId="{89D9DAE1-D836-422C-ADBD-8FF5BB17C42B}" destId="{194E3006-4B41-4B4B-9D0E-8F6B5E49F571}" srcOrd="0" destOrd="0" presId="urn:microsoft.com/office/officeart/2008/layout/VerticalCurvedList"/>
    <dgm:cxn modelId="{568D707C-F799-4E28-8EAA-7656E0868196}" type="presOf" srcId="{6534D9B6-C3A6-4DFA-8078-72CFAAAC6343}" destId="{B5C45515-113E-41B4-B962-E196CF69E2FA}" srcOrd="0" destOrd="0" presId="urn:microsoft.com/office/officeart/2008/layout/VerticalCurvedList"/>
    <dgm:cxn modelId="{3D4B24AC-B9AF-4143-862A-F8D50680ED32}" type="presOf" srcId="{4ED4874D-D8B3-4717-9960-5B30FFCB5102}" destId="{B02E3A8F-A8F4-43C0-843E-F29790323774}" srcOrd="0" destOrd="0" presId="urn:microsoft.com/office/officeart/2008/layout/VerticalCurvedList"/>
    <dgm:cxn modelId="{484A9AC2-14D0-4981-8172-09E1DAB928EC}" type="presParOf" srcId="{194E3006-4B41-4B4B-9D0E-8F6B5E49F571}" destId="{007E79DD-AF3B-4DAF-8050-7C888D9E5F8D}" srcOrd="0" destOrd="0" presId="urn:microsoft.com/office/officeart/2008/layout/VerticalCurvedList"/>
    <dgm:cxn modelId="{3A922739-D80F-4641-BA7D-192DF3EC0668}" type="presParOf" srcId="{007E79DD-AF3B-4DAF-8050-7C888D9E5F8D}" destId="{D8AFD9A3-00A3-4C90-BC8A-F2197BEFAAF0}" srcOrd="0" destOrd="0" presId="urn:microsoft.com/office/officeart/2008/layout/VerticalCurvedList"/>
    <dgm:cxn modelId="{F016F19F-A010-48C2-AA6A-4D2FA7AB4B45}" type="presParOf" srcId="{D8AFD9A3-00A3-4C90-BC8A-F2197BEFAAF0}" destId="{47D7C56B-99C2-478F-892E-C26B166CFFFD}" srcOrd="0" destOrd="0" presId="urn:microsoft.com/office/officeart/2008/layout/VerticalCurvedList"/>
    <dgm:cxn modelId="{9F920D70-DE24-40F8-A6F7-E1F80B3A4322}" type="presParOf" srcId="{D8AFD9A3-00A3-4C90-BC8A-F2197BEFAAF0}" destId="{F4B2E24B-EC6E-49B9-A025-4D55980A2CC4}" srcOrd="1" destOrd="0" presId="urn:microsoft.com/office/officeart/2008/layout/VerticalCurvedList"/>
    <dgm:cxn modelId="{B3033C6B-D6D1-41ED-9468-7299AA128C21}" type="presParOf" srcId="{D8AFD9A3-00A3-4C90-BC8A-F2197BEFAAF0}" destId="{A198DC2F-4750-48E2-949F-4A19B124D5A0}" srcOrd="2" destOrd="0" presId="urn:microsoft.com/office/officeart/2008/layout/VerticalCurvedList"/>
    <dgm:cxn modelId="{47806368-3ADA-4A4B-926F-07CC590CF6A7}" type="presParOf" srcId="{D8AFD9A3-00A3-4C90-BC8A-F2197BEFAAF0}" destId="{0AAED732-7068-4B8D-8D1E-F836FDC06B94}" srcOrd="3" destOrd="0" presId="urn:microsoft.com/office/officeart/2008/layout/VerticalCurvedList"/>
    <dgm:cxn modelId="{BFCE5365-D148-4662-9C47-6B5781685FD3}" type="presParOf" srcId="{007E79DD-AF3B-4DAF-8050-7C888D9E5F8D}" destId="{5C571D5D-EF05-475C-A282-CE2A231ECC3F}" srcOrd="1" destOrd="0" presId="urn:microsoft.com/office/officeart/2008/layout/VerticalCurvedList"/>
    <dgm:cxn modelId="{5ECE0E94-2453-4943-9361-2287584ADA57}" type="presParOf" srcId="{007E79DD-AF3B-4DAF-8050-7C888D9E5F8D}" destId="{ED781FEA-53DC-4C0C-B04F-DC4FC0F06A88}" srcOrd="2" destOrd="0" presId="urn:microsoft.com/office/officeart/2008/layout/VerticalCurvedList"/>
    <dgm:cxn modelId="{07AADBC0-14EA-4282-B9F3-D927022B97E9}" type="presParOf" srcId="{ED781FEA-53DC-4C0C-B04F-DC4FC0F06A88}" destId="{A2F60C60-9C3B-4F99-9CC8-15D124E64C6E}" srcOrd="0" destOrd="0" presId="urn:microsoft.com/office/officeart/2008/layout/VerticalCurvedList"/>
    <dgm:cxn modelId="{F5E732B8-2FF4-423C-A2DF-B99FF940CD7A}" type="presParOf" srcId="{007E79DD-AF3B-4DAF-8050-7C888D9E5F8D}" destId="{5A92309E-E825-486B-9B05-9E287BD6364E}" srcOrd="3" destOrd="0" presId="urn:microsoft.com/office/officeart/2008/layout/VerticalCurvedList"/>
    <dgm:cxn modelId="{2B445C22-7363-4DE2-B043-184F41715AB0}" type="presParOf" srcId="{007E79DD-AF3B-4DAF-8050-7C888D9E5F8D}" destId="{2C2E6961-A15D-4425-B1B0-E36091F5EE2E}" srcOrd="4" destOrd="0" presId="urn:microsoft.com/office/officeart/2008/layout/VerticalCurvedList"/>
    <dgm:cxn modelId="{CF987EDE-4BB6-47E3-85F2-0BF48FE03782}" type="presParOf" srcId="{2C2E6961-A15D-4425-B1B0-E36091F5EE2E}" destId="{A57DDD12-AB92-4454-887E-13E4F8CFBB50}" srcOrd="0" destOrd="0" presId="urn:microsoft.com/office/officeart/2008/layout/VerticalCurvedList"/>
    <dgm:cxn modelId="{A54119FB-11CB-45CC-B4E6-2B4C921D822F}" type="presParOf" srcId="{007E79DD-AF3B-4DAF-8050-7C888D9E5F8D}" destId="{1B8EC8C4-15C9-40C8-8C46-A8B81037714C}" srcOrd="5" destOrd="0" presId="urn:microsoft.com/office/officeart/2008/layout/VerticalCurvedList"/>
    <dgm:cxn modelId="{AC13E9FA-A2D5-4C8E-B9FC-DD02D4BBBCF4}" type="presParOf" srcId="{007E79DD-AF3B-4DAF-8050-7C888D9E5F8D}" destId="{F1646C8A-62B7-40FD-ABB5-0CC9BC0647AD}" srcOrd="6" destOrd="0" presId="urn:microsoft.com/office/officeart/2008/layout/VerticalCurvedList"/>
    <dgm:cxn modelId="{64FEBF04-C2CF-4705-B7FA-1EA68DC321B4}" type="presParOf" srcId="{F1646C8A-62B7-40FD-ABB5-0CC9BC0647AD}" destId="{5D11D5D5-7672-4EDF-8510-00C9D79A962F}" srcOrd="0" destOrd="0" presId="urn:microsoft.com/office/officeart/2008/layout/VerticalCurvedList"/>
    <dgm:cxn modelId="{D62460F6-121F-4F22-A24A-D3F27131D3DA}" type="presParOf" srcId="{007E79DD-AF3B-4DAF-8050-7C888D9E5F8D}" destId="{B02E3A8F-A8F4-43C0-843E-F29790323774}" srcOrd="7" destOrd="0" presId="urn:microsoft.com/office/officeart/2008/layout/VerticalCurvedList"/>
    <dgm:cxn modelId="{D44FA590-2ADA-40FA-8E5E-7158E3235835}" type="presParOf" srcId="{007E79DD-AF3B-4DAF-8050-7C888D9E5F8D}" destId="{ED5F6D4D-2197-4FEB-A949-172C87FE90A1}" srcOrd="8" destOrd="0" presId="urn:microsoft.com/office/officeart/2008/layout/VerticalCurvedList"/>
    <dgm:cxn modelId="{A525F304-88E2-4C0A-AA8B-AB11F2B43C86}" type="presParOf" srcId="{ED5F6D4D-2197-4FEB-A949-172C87FE90A1}" destId="{C9699D9F-18DC-4102-8CF5-64E7B13EEECE}" srcOrd="0" destOrd="0" presId="urn:microsoft.com/office/officeart/2008/layout/VerticalCurvedList"/>
    <dgm:cxn modelId="{665048ED-8D6B-4CA3-A787-DF2190C82089}" type="presParOf" srcId="{007E79DD-AF3B-4DAF-8050-7C888D9E5F8D}" destId="{B5C45515-113E-41B4-B962-E196CF69E2FA}" srcOrd="9" destOrd="0" presId="urn:microsoft.com/office/officeart/2008/layout/VerticalCurvedList"/>
    <dgm:cxn modelId="{E218D59E-DE33-4543-8596-8A613BE3F285}" type="presParOf" srcId="{007E79DD-AF3B-4DAF-8050-7C888D9E5F8D}" destId="{670DFBDD-8D73-40B3-82B1-008059E36875}" srcOrd="10" destOrd="0" presId="urn:microsoft.com/office/officeart/2008/layout/VerticalCurvedList"/>
    <dgm:cxn modelId="{FACB8FE7-CDE0-4740-9080-2EF0158B0777}" type="presParOf" srcId="{670DFBDD-8D73-40B3-82B1-008059E36875}" destId="{1B603D76-CBAF-4D35-9F7E-BF5B9A71EC21}" srcOrd="0" destOrd="0" presId="urn:microsoft.com/office/officeart/2008/layout/VerticalCurvedList"/>
    <dgm:cxn modelId="{65AE05F9-071E-41D3-87FD-68F38F553814}" type="presParOf" srcId="{007E79DD-AF3B-4DAF-8050-7C888D9E5F8D}" destId="{09D616F7-484F-4C0B-A8B6-3FC286B2A69F}" srcOrd="11" destOrd="0" presId="urn:microsoft.com/office/officeart/2008/layout/VerticalCurvedList"/>
    <dgm:cxn modelId="{EF201D03-07B5-4C71-9EFB-2ABD6896D835}" type="presParOf" srcId="{007E79DD-AF3B-4DAF-8050-7C888D9E5F8D}" destId="{3D9A3F6A-F6C1-4989-80A0-B20D7F53347E}" srcOrd="12" destOrd="0" presId="urn:microsoft.com/office/officeart/2008/layout/VerticalCurvedList"/>
    <dgm:cxn modelId="{251E7990-EAEB-4DA4-9130-9B3FA85DDAE7}" type="presParOf" srcId="{3D9A3F6A-F6C1-4989-80A0-B20D7F53347E}" destId="{E12C803C-8BC5-46FE-BE49-D32435A7B8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4C4C56-E0A9-4A56-934B-C272FF341352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F9307E4-BC1A-41CC-AC7D-7E14D1EFFB98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профессионального мастерства  педагогов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36856-F5FC-462C-9765-4C01B273A553}" type="parTrans" cxnId="{DA232771-BDD9-43B4-B00E-948ADAD9594E}">
      <dgm:prSet/>
      <dgm:spPr/>
      <dgm:t>
        <a:bodyPr/>
        <a:lstStyle/>
        <a:p>
          <a:endParaRPr lang="ru-RU"/>
        </a:p>
      </dgm:t>
    </dgm:pt>
    <dgm:pt modelId="{BE52336A-2AC5-4087-91CA-DC67573946C1}" type="sibTrans" cxnId="{DA232771-BDD9-43B4-B00E-948ADAD9594E}">
      <dgm:prSet/>
      <dgm:spPr/>
      <dgm:t>
        <a:bodyPr/>
        <a:lstStyle/>
        <a:p>
          <a:endParaRPr lang="ru-RU"/>
        </a:p>
      </dgm:t>
    </dgm:pt>
    <dgm:pt modelId="{50A34590-D01D-4F40-AB2F-72A12CC7A41B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Уменьшение количества учащихся со школьной неуспешностью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BC01B-9903-4E2A-8F28-0D250A485A18}" type="parTrans" cxnId="{5C7723EB-8868-4B08-A9F6-17D03F61A1A1}">
      <dgm:prSet/>
      <dgm:spPr/>
      <dgm:t>
        <a:bodyPr/>
        <a:lstStyle/>
        <a:p>
          <a:endParaRPr lang="ru-RU"/>
        </a:p>
      </dgm:t>
    </dgm:pt>
    <dgm:pt modelId="{D7F62AD7-ECDC-47EF-80D1-EB899A91D5F2}" type="sibTrans" cxnId="{5C7723EB-8868-4B08-A9F6-17D03F61A1A1}">
      <dgm:prSet/>
      <dgm:spPr/>
      <dgm:t>
        <a:bodyPr/>
        <a:lstStyle/>
        <a:p>
          <a:endParaRPr lang="ru-RU"/>
        </a:p>
      </dgm:t>
    </dgm:pt>
    <dgm:pt modelId="{A77A6AC8-78C5-44E7-9037-2C8A9CE992F6}" type="pres">
      <dgm:prSet presAssocID="{5D4C4C56-E0A9-4A56-934B-C272FF3413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31ACB0-7258-459E-8EC5-1003C50B15A5}" type="pres">
      <dgm:prSet presAssocID="{5D4C4C56-E0A9-4A56-934B-C272FF341352}" presName="Name1" presStyleCnt="0"/>
      <dgm:spPr/>
      <dgm:t>
        <a:bodyPr/>
        <a:lstStyle/>
        <a:p>
          <a:endParaRPr lang="ru-RU"/>
        </a:p>
      </dgm:t>
    </dgm:pt>
    <dgm:pt modelId="{612E43E4-E547-4AC3-9DB0-84C97A334A4F}" type="pres">
      <dgm:prSet presAssocID="{5D4C4C56-E0A9-4A56-934B-C272FF341352}" presName="cycle" presStyleCnt="0"/>
      <dgm:spPr/>
      <dgm:t>
        <a:bodyPr/>
        <a:lstStyle/>
        <a:p>
          <a:endParaRPr lang="ru-RU"/>
        </a:p>
      </dgm:t>
    </dgm:pt>
    <dgm:pt modelId="{F02ECA08-3401-468E-8ADA-C4C1F3C710BD}" type="pres">
      <dgm:prSet presAssocID="{5D4C4C56-E0A9-4A56-934B-C272FF341352}" presName="srcNode" presStyleLbl="node1" presStyleIdx="0" presStyleCnt="2"/>
      <dgm:spPr/>
      <dgm:t>
        <a:bodyPr/>
        <a:lstStyle/>
        <a:p>
          <a:endParaRPr lang="ru-RU"/>
        </a:p>
      </dgm:t>
    </dgm:pt>
    <dgm:pt modelId="{BDD78909-9CA1-4024-9C3E-66E44B5C3211}" type="pres">
      <dgm:prSet presAssocID="{5D4C4C56-E0A9-4A56-934B-C272FF341352}" presName="conn" presStyleLbl="parChTrans1D2" presStyleIdx="0" presStyleCnt="1"/>
      <dgm:spPr/>
      <dgm:t>
        <a:bodyPr/>
        <a:lstStyle/>
        <a:p>
          <a:endParaRPr lang="ru-RU"/>
        </a:p>
      </dgm:t>
    </dgm:pt>
    <dgm:pt modelId="{3D822951-CC16-4833-B8C9-8B60DF3E5EE3}" type="pres">
      <dgm:prSet presAssocID="{5D4C4C56-E0A9-4A56-934B-C272FF341352}" presName="extraNode" presStyleLbl="node1" presStyleIdx="0" presStyleCnt="2"/>
      <dgm:spPr/>
      <dgm:t>
        <a:bodyPr/>
        <a:lstStyle/>
        <a:p>
          <a:endParaRPr lang="ru-RU"/>
        </a:p>
      </dgm:t>
    </dgm:pt>
    <dgm:pt modelId="{FD4EF023-6BAE-4D6B-8B30-32AF90B09221}" type="pres">
      <dgm:prSet presAssocID="{5D4C4C56-E0A9-4A56-934B-C272FF341352}" presName="dstNode" presStyleLbl="node1" presStyleIdx="0" presStyleCnt="2"/>
      <dgm:spPr/>
      <dgm:t>
        <a:bodyPr/>
        <a:lstStyle/>
        <a:p>
          <a:endParaRPr lang="ru-RU"/>
        </a:p>
      </dgm:t>
    </dgm:pt>
    <dgm:pt modelId="{D46BF71B-D428-46E3-BB62-03E7E65C440A}" type="pres">
      <dgm:prSet presAssocID="{CF9307E4-BC1A-41CC-AC7D-7E14D1EFFB9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12F77-7845-4A7A-BB91-820C4F8AD472}" type="pres">
      <dgm:prSet presAssocID="{CF9307E4-BC1A-41CC-AC7D-7E14D1EFFB98}" presName="accent_1" presStyleCnt="0"/>
      <dgm:spPr/>
      <dgm:t>
        <a:bodyPr/>
        <a:lstStyle/>
        <a:p>
          <a:endParaRPr lang="ru-RU"/>
        </a:p>
      </dgm:t>
    </dgm:pt>
    <dgm:pt modelId="{6411A32F-15AD-4238-8DF3-45DAA5AB7CDC}" type="pres">
      <dgm:prSet presAssocID="{CF9307E4-BC1A-41CC-AC7D-7E14D1EFFB98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9373CADD-0DAC-4A22-8839-261FE31C7E90}" type="pres">
      <dgm:prSet presAssocID="{50A34590-D01D-4F40-AB2F-72A12CC7A41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6751A-BB9E-4B2B-96C4-6317DD9865C0}" type="pres">
      <dgm:prSet presAssocID="{50A34590-D01D-4F40-AB2F-72A12CC7A41B}" presName="accent_2" presStyleCnt="0"/>
      <dgm:spPr/>
      <dgm:t>
        <a:bodyPr/>
        <a:lstStyle/>
        <a:p>
          <a:endParaRPr lang="ru-RU"/>
        </a:p>
      </dgm:t>
    </dgm:pt>
    <dgm:pt modelId="{C1512508-807D-42FC-99BD-ADCE598967B3}" type="pres">
      <dgm:prSet presAssocID="{50A34590-D01D-4F40-AB2F-72A12CC7A41B}" presName="accentRepeatNode" presStyleLbl="solidFgAcc1" presStyleIdx="1" presStyleCnt="2"/>
      <dgm:spPr/>
      <dgm:t>
        <a:bodyPr/>
        <a:lstStyle/>
        <a:p>
          <a:endParaRPr lang="ru-RU"/>
        </a:p>
      </dgm:t>
    </dgm:pt>
  </dgm:ptLst>
  <dgm:cxnLst>
    <dgm:cxn modelId="{45DEB235-2BB6-4297-97DB-FD71EE038FF6}" type="presOf" srcId="{50A34590-D01D-4F40-AB2F-72A12CC7A41B}" destId="{9373CADD-0DAC-4A22-8839-261FE31C7E90}" srcOrd="0" destOrd="0" presId="urn:microsoft.com/office/officeart/2008/layout/VerticalCurvedList"/>
    <dgm:cxn modelId="{5C7723EB-8868-4B08-A9F6-17D03F61A1A1}" srcId="{5D4C4C56-E0A9-4A56-934B-C272FF341352}" destId="{50A34590-D01D-4F40-AB2F-72A12CC7A41B}" srcOrd="1" destOrd="0" parTransId="{5D5BC01B-9903-4E2A-8F28-0D250A485A18}" sibTransId="{D7F62AD7-ECDC-47EF-80D1-EB899A91D5F2}"/>
    <dgm:cxn modelId="{5A8EDE74-687D-4C55-8EE0-A07005F2A4FF}" type="presOf" srcId="{5D4C4C56-E0A9-4A56-934B-C272FF341352}" destId="{A77A6AC8-78C5-44E7-9037-2C8A9CE992F6}" srcOrd="0" destOrd="0" presId="urn:microsoft.com/office/officeart/2008/layout/VerticalCurvedList"/>
    <dgm:cxn modelId="{7AE7BA92-0FC4-49FF-9499-BEF44AED3659}" type="presOf" srcId="{CF9307E4-BC1A-41CC-AC7D-7E14D1EFFB98}" destId="{D46BF71B-D428-46E3-BB62-03E7E65C440A}" srcOrd="0" destOrd="0" presId="urn:microsoft.com/office/officeart/2008/layout/VerticalCurvedList"/>
    <dgm:cxn modelId="{DA232771-BDD9-43B4-B00E-948ADAD9594E}" srcId="{5D4C4C56-E0A9-4A56-934B-C272FF341352}" destId="{CF9307E4-BC1A-41CC-AC7D-7E14D1EFFB98}" srcOrd="0" destOrd="0" parTransId="{85036856-F5FC-462C-9765-4C01B273A553}" sibTransId="{BE52336A-2AC5-4087-91CA-DC67573946C1}"/>
    <dgm:cxn modelId="{FD7694AF-7D54-4D42-9EC2-82C0FB3DD295}" type="presOf" srcId="{BE52336A-2AC5-4087-91CA-DC67573946C1}" destId="{BDD78909-9CA1-4024-9C3E-66E44B5C3211}" srcOrd="0" destOrd="0" presId="urn:microsoft.com/office/officeart/2008/layout/VerticalCurvedList"/>
    <dgm:cxn modelId="{A62D3C02-987F-4D32-BE13-205AF569E567}" type="presParOf" srcId="{A77A6AC8-78C5-44E7-9037-2C8A9CE992F6}" destId="{6031ACB0-7258-459E-8EC5-1003C50B15A5}" srcOrd="0" destOrd="0" presId="urn:microsoft.com/office/officeart/2008/layout/VerticalCurvedList"/>
    <dgm:cxn modelId="{8E2CEA18-0D0E-4DC7-B60C-2E2628DDD2D3}" type="presParOf" srcId="{6031ACB0-7258-459E-8EC5-1003C50B15A5}" destId="{612E43E4-E547-4AC3-9DB0-84C97A334A4F}" srcOrd="0" destOrd="0" presId="urn:microsoft.com/office/officeart/2008/layout/VerticalCurvedList"/>
    <dgm:cxn modelId="{962185C7-BB94-4FA8-B9DD-006C39B253B3}" type="presParOf" srcId="{612E43E4-E547-4AC3-9DB0-84C97A334A4F}" destId="{F02ECA08-3401-468E-8ADA-C4C1F3C710BD}" srcOrd="0" destOrd="0" presId="urn:microsoft.com/office/officeart/2008/layout/VerticalCurvedList"/>
    <dgm:cxn modelId="{1C4920EA-CCA8-4F2F-8D19-231394416593}" type="presParOf" srcId="{612E43E4-E547-4AC3-9DB0-84C97A334A4F}" destId="{BDD78909-9CA1-4024-9C3E-66E44B5C3211}" srcOrd="1" destOrd="0" presId="urn:microsoft.com/office/officeart/2008/layout/VerticalCurvedList"/>
    <dgm:cxn modelId="{3C1FEAE1-231A-4826-9B5A-867CEB9C879D}" type="presParOf" srcId="{612E43E4-E547-4AC3-9DB0-84C97A334A4F}" destId="{3D822951-CC16-4833-B8C9-8B60DF3E5EE3}" srcOrd="2" destOrd="0" presId="urn:microsoft.com/office/officeart/2008/layout/VerticalCurvedList"/>
    <dgm:cxn modelId="{FE50E02E-4C02-4B67-9932-A2802BCFBBAC}" type="presParOf" srcId="{612E43E4-E547-4AC3-9DB0-84C97A334A4F}" destId="{FD4EF023-6BAE-4D6B-8B30-32AF90B09221}" srcOrd="3" destOrd="0" presId="urn:microsoft.com/office/officeart/2008/layout/VerticalCurvedList"/>
    <dgm:cxn modelId="{7061BE62-D9E7-4087-8E29-5D87F5A59301}" type="presParOf" srcId="{6031ACB0-7258-459E-8EC5-1003C50B15A5}" destId="{D46BF71B-D428-46E3-BB62-03E7E65C440A}" srcOrd="1" destOrd="0" presId="urn:microsoft.com/office/officeart/2008/layout/VerticalCurvedList"/>
    <dgm:cxn modelId="{FDAC5B9A-2C75-47C4-BB8F-A8F1581055DF}" type="presParOf" srcId="{6031ACB0-7258-459E-8EC5-1003C50B15A5}" destId="{8B512F77-7845-4A7A-BB91-820C4F8AD472}" srcOrd="2" destOrd="0" presId="urn:microsoft.com/office/officeart/2008/layout/VerticalCurvedList"/>
    <dgm:cxn modelId="{6157479A-BD33-4E09-95AF-B9113550F97C}" type="presParOf" srcId="{8B512F77-7845-4A7A-BB91-820C4F8AD472}" destId="{6411A32F-15AD-4238-8DF3-45DAA5AB7CDC}" srcOrd="0" destOrd="0" presId="urn:microsoft.com/office/officeart/2008/layout/VerticalCurvedList"/>
    <dgm:cxn modelId="{679F6642-E6F5-409E-992C-81DF1506BBD8}" type="presParOf" srcId="{6031ACB0-7258-459E-8EC5-1003C50B15A5}" destId="{9373CADD-0DAC-4A22-8839-261FE31C7E90}" srcOrd="3" destOrd="0" presId="urn:microsoft.com/office/officeart/2008/layout/VerticalCurvedList"/>
    <dgm:cxn modelId="{4B5FF94F-6D8C-4DD0-AFE0-B1F96CA0CC87}" type="presParOf" srcId="{6031ACB0-7258-459E-8EC5-1003C50B15A5}" destId="{9B16751A-BB9E-4B2B-96C4-6317DD9865C0}" srcOrd="4" destOrd="0" presId="urn:microsoft.com/office/officeart/2008/layout/VerticalCurvedList"/>
    <dgm:cxn modelId="{4B1A54FA-F165-4B30-8A22-8EFA5E9D8454}" type="presParOf" srcId="{9B16751A-BB9E-4B2B-96C4-6317DD9865C0}" destId="{C1512508-807D-42FC-99BD-ADCE598967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2E24B-EC6E-49B9-A025-4D55980A2CC4}">
      <dsp:nvSpPr>
        <dsp:cNvPr id="0" name=""/>
        <dsp:cNvSpPr/>
      </dsp:nvSpPr>
      <dsp:spPr>
        <a:xfrm>
          <a:off x="-3743952" y="-575127"/>
          <a:ext cx="4462622" cy="4462622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71D5D-EF05-475C-A282-CE2A231ECC3F}">
      <dsp:nvSpPr>
        <dsp:cNvPr id="0" name=""/>
        <dsp:cNvSpPr/>
      </dsp:nvSpPr>
      <dsp:spPr>
        <a:xfrm>
          <a:off x="269040" y="174429"/>
          <a:ext cx="5239185" cy="348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неуверенность в себе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040" y="174429"/>
        <a:ext cx="5239185" cy="348726"/>
      </dsp:txXfrm>
    </dsp:sp>
    <dsp:sp modelId="{A2F60C60-9C3B-4F99-9CC8-15D124E64C6E}">
      <dsp:nvSpPr>
        <dsp:cNvPr id="0" name=""/>
        <dsp:cNvSpPr/>
      </dsp:nvSpPr>
      <dsp:spPr>
        <a:xfrm>
          <a:off x="51087" y="130838"/>
          <a:ext cx="435907" cy="435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2309E-E825-486B-9B05-9E287BD6364E}">
      <dsp:nvSpPr>
        <dsp:cNvPr id="0" name=""/>
        <dsp:cNvSpPr/>
      </dsp:nvSpPr>
      <dsp:spPr>
        <a:xfrm>
          <a:off x="555892" y="697452"/>
          <a:ext cx="4952334" cy="348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низкая мотивация к обучению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892" y="697452"/>
        <a:ext cx="4952334" cy="348726"/>
      </dsp:txXfrm>
    </dsp:sp>
    <dsp:sp modelId="{A57DDD12-AB92-4454-887E-13E4F8CFBB50}">
      <dsp:nvSpPr>
        <dsp:cNvPr id="0" name=""/>
        <dsp:cNvSpPr/>
      </dsp:nvSpPr>
      <dsp:spPr>
        <a:xfrm>
          <a:off x="337938" y="653861"/>
          <a:ext cx="435907" cy="435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2861-8856-4C89-822C-4F64D9E6B6D0}">
      <dsp:nvSpPr>
        <dsp:cNvPr id="0" name=""/>
        <dsp:cNvSpPr/>
      </dsp:nvSpPr>
      <dsp:spPr>
        <a:xfrm>
          <a:off x="687061" y="1183679"/>
          <a:ext cx="4821164" cy="4223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постоянно высокий уровень тревоги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7061" y="1183679"/>
        <a:ext cx="4821164" cy="422317"/>
      </dsp:txXfrm>
    </dsp:sp>
    <dsp:sp modelId="{32DD9976-A2EA-4998-91A1-9124BFF77D4D}">
      <dsp:nvSpPr>
        <dsp:cNvPr id="0" name=""/>
        <dsp:cNvSpPr/>
      </dsp:nvSpPr>
      <dsp:spPr>
        <a:xfrm>
          <a:off x="469107" y="1176884"/>
          <a:ext cx="435907" cy="435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879E8-A89F-48C9-818A-E59047DB6069}">
      <dsp:nvSpPr>
        <dsp:cNvPr id="0" name=""/>
        <dsp:cNvSpPr/>
      </dsp:nvSpPr>
      <dsp:spPr>
        <a:xfrm>
          <a:off x="635812" y="1770292"/>
          <a:ext cx="4821164" cy="3877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о себе как о «безнадежном, плохом ученике»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812" y="1770292"/>
        <a:ext cx="4821164" cy="387765"/>
      </dsp:txXfrm>
    </dsp:sp>
    <dsp:sp modelId="{10B318BF-B47E-4485-865D-463349F49E2C}">
      <dsp:nvSpPr>
        <dsp:cNvPr id="0" name=""/>
        <dsp:cNvSpPr/>
      </dsp:nvSpPr>
      <dsp:spPr>
        <a:xfrm>
          <a:off x="469107" y="1699576"/>
          <a:ext cx="435907" cy="435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EC912-7DF6-4121-B9AF-9ADEB35B7BF5}">
      <dsp:nvSpPr>
        <dsp:cNvPr id="0" name=""/>
        <dsp:cNvSpPr/>
      </dsp:nvSpPr>
      <dsp:spPr>
        <a:xfrm>
          <a:off x="555892" y="2271359"/>
          <a:ext cx="4952334" cy="3383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заниженная (или неадекватная) самооценка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892" y="2271359"/>
        <a:ext cx="4952334" cy="338386"/>
      </dsp:txXfrm>
    </dsp:sp>
    <dsp:sp modelId="{2D08A8B0-4FF4-4A83-B0F6-E95FE25B7085}">
      <dsp:nvSpPr>
        <dsp:cNvPr id="0" name=""/>
        <dsp:cNvSpPr/>
      </dsp:nvSpPr>
      <dsp:spPr>
        <a:xfrm>
          <a:off x="337938" y="2222598"/>
          <a:ext cx="435907" cy="435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D1CEC-7F7B-4337-913F-A305E57FD3F2}">
      <dsp:nvSpPr>
        <dsp:cNvPr id="0" name=""/>
        <dsp:cNvSpPr/>
      </dsp:nvSpPr>
      <dsp:spPr>
        <a:xfrm>
          <a:off x="269040" y="2789212"/>
          <a:ext cx="5239185" cy="348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неверие в возможность удачи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040" y="2789212"/>
        <a:ext cx="5239185" cy="348726"/>
      </dsp:txXfrm>
    </dsp:sp>
    <dsp:sp modelId="{122DB7A9-1D00-48CA-9520-9A71D0B239DA}">
      <dsp:nvSpPr>
        <dsp:cNvPr id="0" name=""/>
        <dsp:cNvSpPr/>
      </dsp:nvSpPr>
      <dsp:spPr>
        <a:xfrm>
          <a:off x="51087" y="2745621"/>
          <a:ext cx="435907" cy="435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2E24B-EC6E-49B9-A025-4D55980A2CC4}">
      <dsp:nvSpPr>
        <dsp:cNvPr id="0" name=""/>
        <dsp:cNvSpPr/>
      </dsp:nvSpPr>
      <dsp:spPr>
        <a:xfrm>
          <a:off x="-4234421" y="-649715"/>
          <a:ext cx="5045448" cy="5045448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71D5D-EF05-475C-A282-CE2A231ECC3F}">
      <dsp:nvSpPr>
        <dsp:cNvPr id="0" name=""/>
        <dsp:cNvSpPr/>
      </dsp:nvSpPr>
      <dsp:spPr>
        <a:xfrm>
          <a:off x="262783" y="170293"/>
          <a:ext cx="5014822" cy="3404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педсовет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783" y="170293"/>
        <a:ext cx="5014822" cy="340438"/>
      </dsp:txXfrm>
    </dsp:sp>
    <dsp:sp modelId="{A2F60C60-9C3B-4F99-9CC8-15D124E64C6E}">
      <dsp:nvSpPr>
        <dsp:cNvPr id="0" name=""/>
        <dsp:cNvSpPr/>
      </dsp:nvSpPr>
      <dsp:spPr>
        <a:xfrm>
          <a:off x="50009" y="127739"/>
          <a:ext cx="425547" cy="42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92309E-E825-486B-9B05-9E287BD6364E}">
      <dsp:nvSpPr>
        <dsp:cNvPr id="0" name=""/>
        <dsp:cNvSpPr/>
      </dsp:nvSpPr>
      <dsp:spPr>
        <a:xfrm>
          <a:off x="571080" y="681250"/>
          <a:ext cx="4706525" cy="340438"/>
        </a:xfrm>
        <a:prstGeom prst="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80" y="681250"/>
        <a:ext cx="4706525" cy="340438"/>
      </dsp:txXfrm>
    </dsp:sp>
    <dsp:sp modelId="{A57DDD12-AB92-4454-887E-13E4F8CFBB50}">
      <dsp:nvSpPr>
        <dsp:cNvPr id="0" name=""/>
        <dsp:cNvSpPr/>
      </dsp:nvSpPr>
      <dsp:spPr>
        <a:xfrm>
          <a:off x="358306" y="638696"/>
          <a:ext cx="425547" cy="42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D12861-8856-4C89-822C-4F64D9E6B6D0}">
      <dsp:nvSpPr>
        <dsp:cNvPr id="0" name=""/>
        <dsp:cNvSpPr/>
      </dsp:nvSpPr>
      <dsp:spPr>
        <a:xfrm>
          <a:off x="740025" y="1155911"/>
          <a:ext cx="4537579" cy="412280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025" y="1155911"/>
        <a:ext cx="4537579" cy="412280"/>
      </dsp:txXfrm>
    </dsp:sp>
    <dsp:sp modelId="{32DD9976-A2EA-4998-91A1-9124BFF77D4D}">
      <dsp:nvSpPr>
        <dsp:cNvPr id="0" name=""/>
        <dsp:cNvSpPr/>
      </dsp:nvSpPr>
      <dsp:spPr>
        <a:xfrm>
          <a:off x="527252" y="1149278"/>
          <a:ext cx="425547" cy="42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8879E8-A89F-48C9-818A-E59047DB6069}">
      <dsp:nvSpPr>
        <dsp:cNvPr id="0" name=""/>
        <dsp:cNvSpPr/>
      </dsp:nvSpPr>
      <dsp:spPr>
        <a:xfrm>
          <a:off x="746307" y="1729270"/>
          <a:ext cx="4483637" cy="37855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6307" y="1729270"/>
        <a:ext cx="4483637" cy="378550"/>
      </dsp:txXfrm>
    </dsp:sp>
    <dsp:sp modelId="{10B318BF-B47E-4485-865D-463349F49E2C}">
      <dsp:nvSpPr>
        <dsp:cNvPr id="0" name=""/>
        <dsp:cNvSpPr/>
      </dsp:nvSpPr>
      <dsp:spPr>
        <a:xfrm>
          <a:off x="581194" y="1660235"/>
          <a:ext cx="425547" cy="42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DEC912-7DF6-4121-B9AF-9ADEB35B7BF5}">
      <dsp:nvSpPr>
        <dsp:cNvPr id="0" name=""/>
        <dsp:cNvSpPr/>
      </dsp:nvSpPr>
      <dsp:spPr>
        <a:xfrm>
          <a:off x="740025" y="2218793"/>
          <a:ext cx="4537579" cy="330344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стажировка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025" y="2218793"/>
        <a:ext cx="4537579" cy="330344"/>
      </dsp:txXfrm>
    </dsp:sp>
    <dsp:sp modelId="{2D08A8B0-4FF4-4A83-B0F6-E95FE25B7085}">
      <dsp:nvSpPr>
        <dsp:cNvPr id="0" name=""/>
        <dsp:cNvSpPr/>
      </dsp:nvSpPr>
      <dsp:spPr>
        <a:xfrm>
          <a:off x="527252" y="2171192"/>
          <a:ext cx="425547" cy="42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AD1CEC-7F7B-4337-913F-A305E57FD3F2}">
      <dsp:nvSpPr>
        <dsp:cNvPr id="0" name=""/>
        <dsp:cNvSpPr/>
      </dsp:nvSpPr>
      <dsp:spPr>
        <a:xfrm>
          <a:off x="571080" y="2724329"/>
          <a:ext cx="4706525" cy="340438"/>
        </a:xfrm>
        <a:prstGeom prst="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80" y="2724329"/>
        <a:ext cx="4706525" cy="340438"/>
      </dsp:txXfrm>
    </dsp:sp>
    <dsp:sp modelId="{122DB7A9-1D00-48CA-9520-9A71D0B239DA}">
      <dsp:nvSpPr>
        <dsp:cNvPr id="0" name=""/>
        <dsp:cNvSpPr/>
      </dsp:nvSpPr>
      <dsp:spPr>
        <a:xfrm>
          <a:off x="358306" y="2681774"/>
          <a:ext cx="425547" cy="42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FC904F-EFAE-48EC-A6F1-8F7FC995B0AB}">
      <dsp:nvSpPr>
        <dsp:cNvPr id="0" name=""/>
        <dsp:cNvSpPr/>
      </dsp:nvSpPr>
      <dsp:spPr>
        <a:xfrm>
          <a:off x="262783" y="3235285"/>
          <a:ext cx="5014822" cy="34043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взаимопосещение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783" y="3235285"/>
        <a:ext cx="5014822" cy="340438"/>
      </dsp:txXfrm>
    </dsp:sp>
    <dsp:sp modelId="{CB78FA83-0DF0-4F03-BBA3-C1A1D84994F0}">
      <dsp:nvSpPr>
        <dsp:cNvPr id="0" name=""/>
        <dsp:cNvSpPr/>
      </dsp:nvSpPr>
      <dsp:spPr>
        <a:xfrm>
          <a:off x="50009" y="3192731"/>
          <a:ext cx="425547" cy="425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2E24B-EC6E-49B9-A025-4D55980A2CC4}">
      <dsp:nvSpPr>
        <dsp:cNvPr id="0" name=""/>
        <dsp:cNvSpPr/>
      </dsp:nvSpPr>
      <dsp:spPr>
        <a:xfrm>
          <a:off x="-4763745" y="-730162"/>
          <a:ext cx="5674062" cy="5674062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71D5D-EF05-475C-A282-CE2A231ECC3F}">
      <dsp:nvSpPr>
        <dsp:cNvPr id="0" name=""/>
        <dsp:cNvSpPr/>
      </dsp:nvSpPr>
      <dsp:spPr>
        <a:xfrm>
          <a:off x="339803" y="221895"/>
          <a:ext cx="6070888" cy="4436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21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понятие и причины школьной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неуспешности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03" y="221895"/>
        <a:ext cx="6070888" cy="443622"/>
      </dsp:txXfrm>
    </dsp:sp>
    <dsp:sp modelId="{A2F60C60-9C3B-4F99-9CC8-15D124E64C6E}">
      <dsp:nvSpPr>
        <dsp:cNvPr id="0" name=""/>
        <dsp:cNvSpPr/>
      </dsp:nvSpPr>
      <dsp:spPr>
        <a:xfrm>
          <a:off x="62539" y="166442"/>
          <a:ext cx="554527" cy="554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92309E-E825-486B-9B05-9E287BD6364E}">
      <dsp:nvSpPr>
        <dsp:cNvPr id="0" name=""/>
        <dsp:cNvSpPr/>
      </dsp:nvSpPr>
      <dsp:spPr>
        <a:xfrm>
          <a:off x="704713" y="887244"/>
          <a:ext cx="5705978" cy="443622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21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диагностики, планирование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713" y="887244"/>
        <a:ext cx="5705978" cy="443622"/>
      </dsp:txXfrm>
    </dsp:sp>
    <dsp:sp modelId="{A57DDD12-AB92-4454-887E-13E4F8CFBB50}">
      <dsp:nvSpPr>
        <dsp:cNvPr id="0" name=""/>
        <dsp:cNvSpPr/>
      </dsp:nvSpPr>
      <dsp:spPr>
        <a:xfrm>
          <a:off x="427449" y="831791"/>
          <a:ext cx="554527" cy="554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D12861-8856-4C89-822C-4F64D9E6B6D0}">
      <dsp:nvSpPr>
        <dsp:cNvPr id="0" name=""/>
        <dsp:cNvSpPr/>
      </dsp:nvSpPr>
      <dsp:spPr>
        <a:xfrm>
          <a:off x="871577" y="1505784"/>
          <a:ext cx="5539114" cy="537239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21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инструменты для работы с обучающимися группы риска  по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неусп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1577" y="1505784"/>
        <a:ext cx="5539114" cy="537239"/>
      </dsp:txXfrm>
    </dsp:sp>
    <dsp:sp modelId="{32DD9976-A2EA-4998-91A1-9124BFF77D4D}">
      <dsp:nvSpPr>
        <dsp:cNvPr id="0" name=""/>
        <dsp:cNvSpPr/>
      </dsp:nvSpPr>
      <dsp:spPr>
        <a:xfrm>
          <a:off x="594313" y="1497140"/>
          <a:ext cx="554527" cy="554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8879E8-A89F-48C9-818A-E59047DB6069}">
      <dsp:nvSpPr>
        <dsp:cNvPr id="0" name=""/>
        <dsp:cNvSpPr/>
      </dsp:nvSpPr>
      <dsp:spPr>
        <a:xfrm>
          <a:off x="812696" y="2252028"/>
          <a:ext cx="5539114" cy="493285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21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в обучении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2696" y="2252028"/>
        <a:ext cx="5539114" cy="493285"/>
      </dsp:txXfrm>
    </dsp:sp>
    <dsp:sp modelId="{10B318BF-B47E-4485-865D-463349F49E2C}">
      <dsp:nvSpPr>
        <dsp:cNvPr id="0" name=""/>
        <dsp:cNvSpPr/>
      </dsp:nvSpPr>
      <dsp:spPr>
        <a:xfrm>
          <a:off x="594313" y="2162068"/>
          <a:ext cx="554527" cy="554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DEC912-7DF6-4121-B9AF-9ADEB35B7BF5}">
      <dsp:nvSpPr>
        <dsp:cNvPr id="0" name=""/>
        <dsp:cNvSpPr/>
      </dsp:nvSpPr>
      <dsp:spPr>
        <a:xfrm>
          <a:off x="704713" y="2889447"/>
          <a:ext cx="5705978" cy="430468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21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системная работа специалистов с семьей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713" y="2889447"/>
        <a:ext cx="5705978" cy="430468"/>
      </dsp:txXfrm>
    </dsp:sp>
    <dsp:sp modelId="{2D08A8B0-4FF4-4A83-B0F6-E95FE25B7085}">
      <dsp:nvSpPr>
        <dsp:cNvPr id="0" name=""/>
        <dsp:cNvSpPr/>
      </dsp:nvSpPr>
      <dsp:spPr>
        <a:xfrm>
          <a:off x="427449" y="2827417"/>
          <a:ext cx="554527" cy="554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AD1CEC-7F7B-4337-913F-A305E57FD3F2}">
      <dsp:nvSpPr>
        <dsp:cNvPr id="0" name=""/>
        <dsp:cNvSpPr/>
      </dsp:nvSpPr>
      <dsp:spPr>
        <a:xfrm>
          <a:off x="339803" y="3548219"/>
          <a:ext cx="6070888" cy="443622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21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управленческих решений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03" y="3548219"/>
        <a:ext cx="6070888" cy="443622"/>
      </dsp:txXfrm>
    </dsp:sp>
    <dsp:sp modelId="{122DB7A9-1D00-48CA-9520-9A71D0B239DA}">
      <dsp:nvSpPr>
        <dsp:cNvPr id="0" name=""/>
        <dsp:cNvSpPr/>
      </dsp:nvSpPr>
      <dsp:spPr>
        <a:xfrm>
          <a:off x="62539" y="3492766"/>
          <a:ext cx="554527" cy="554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62B79-55CA-4189-9405-4C5E4346F91C}">
      <dsp:nvSpPr>
        <dsp:cNvPr id="0" name=""/>
        <dsp:cNvSpPr/>
      </dsp:nvSpPr>
      <dsp:spPr>
        <a:xfrm>
          <a:off x="3090217" y="403"/>
          <a:ext cx="4635326" cy="15719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вовлечение во внеурочную деятельность, дополнительное образование</a:t>
          </a:r>
          <a:endParaRPr lang="ru-RU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волонтерство</a:t>
          </a:r>
          <a:r>
            <a:rPr lang="ru-RU" sz="1900" kern="1200" smtClean="0"/>
            <a:t> </a:t>
          </a:r>
          <a:endParaRPr lang="ru-RU" sz="1900" kern="1200" dirty="0"/>
        </a:p>
      </dsp:txBody>
      <dsp:txXfrm>
        <a:off x="3090217" y="196899"/>
        <a:ext cx="4045837" cy="1178978"/>
      </dsp:txXfrm>
    </dsp:sp>
    <dsp:sp modelId="{96744CCA-EBE1-45AC-B8B2-219BAE8C9F59}">
      <dsp:nvSpPr>
        <dsp:cNvPr id="0" name=""/>
        <dsp:cNvSpPr/>
      </dsp:nvSpPr>
      <dsp:spPr>
        <a:xfrm>
          <a:off x="0" y="403"/>
          <a:ext cx="3090217" cy="15719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Трудности социальной адаптации, коммуникативной сфере</a:t>
          </a:r>
          <a:endParaRPr lang="ru-RU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6737" y="77140"/>
        <a:ext cx="2936743" cy="1418496"/>
      </dsp:txXfrm>
    </dsp:sp>
    <dsp:sp modelId="{12C104A9-C6D8-4AA0-A0D4-80A5FD32C2C7}">
      <dsp:nvSpPr>
        <dsp:cNvPr id="0" name=""/>
        <dsp:cNvSpPr/>
      </dsp:nvSpPr>
      <dsp:spPr>
        <a:xfrm>
          <a:off x="3090217" y="1729571"/>
          <a:ext cx="4635326" cy="15719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применение современных технологий </a:t>
          </a:r>
          <a:endParaRPr lang="ru-RU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благоприятной атмосферы на уроке и вне урока</a:t>
          </a:r>
          <a:endParaRPr lang="ru-RU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90217" y="1926067"/>
        <a:ext cx="4045837" cy="1178978"/>
      </dsp:txXfrm>
    </dsp:sp>
    <dsp:sp modelId="{5AB6CD17-0FD0-46A9-9577-CCFE771E3FAD}">
      <dsp:nvSpPr>
        <dsp:cNvPr id="0" name=""/>
        <dsp:cNvSpPr/>
      </dsp:nvSpPr>
      <dsp:spPr>
        <a:xfrm>
          <a:off x="0" y="1729571"/>
          <a:ext cx="3090217" cy="15719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Трудности в овладении учебных и универсальных действий </a:t>
          </a:r>
          <a:endParaRPr lang="ru-RU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6737" y="1806308"/>
        <a:ext cx="2936743" cy="1418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2E24B-EC6E-49B9-A025-4D55980A2CC4}">
      <dsp:nvSpPr>
        <dsp:cNvPr id="0" name=""/>
        <dsp:cNvSpPr/>
      </dsp:nvSpPr>
      <dsp:spPr>
        <a:xfrm>
          <a:off x="-4025436" y="-617920"/>
          <a:ext cx="4797004" cy="4797004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71D5D-EF05-475C-A282-CE2A231ECC3F}">
      <dsp:nvSpPr>
        <dsp:cNvPr id="0" name=""/>
        <dsp:cNvSpPr/>
      </dsp:nvSpPr>
      <dsp:spPr>
        <a:xfrm>
          <a:off x="250112" y="161890"/>
          <a:ext cx="5806082" cy="3236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spc="-3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 с академической задолженностью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112" y="161890"/>
        <a:ext cx="5806082" cy="323638"/>
      </dsp:txXfrm>
    </dsp:sp>
    <dsp:sp modelId="{A2F60C60-9C3B-4F99-9CC8-15D124E64C6E}">
      <dsp:nvSpPr>
        <dsp:cNvPr id="0" name=""/>
        <dsp:cNvSpPr/>
      </dsp:nvSpPr>
      <dsp:spPr>
        <a:xfrm>
          <a:off x="47838" y="121435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92309E-E825-486B-9B05-9E287BD6364E}">
      <dsp:nvSpPr>
        <dsp:cNvPr id="0" name=""/>
        <dsp:cNvSpPr/>
      </dsp:nvSpPr>
      <dsp:spPr>
        <a:xfrm>
          <a:off x="543196" y="647633"/>
          <a:ext cx="5512999" cy="323638"/>
        </a:xfrm>
        <a:prstGeom prst="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ОВЗ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196" y="647633"/>
        <a:ext cx="5512999" cy="323638"/>
      </dsp:txXfrm>
    </dsp:sp>
    <dsp:sp modelId="{A57DDD12-AB92-4454-887E-13E4F8CFBB50}">
      <dsp:nvSpPr>
        <dsp:cNvPr id="0" name=""/>
        <dsp:cNvSpPr/>
      </dsp:nvSpPr>
      <dsp:spPr>
        <a:xfrm>
          <a:off x="340922" y="607178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8EC8C4-15C9-40C8-8C46-A8B81037714C}">
      <dsp:nvSpPr>
        <dsp:cNvPr id="0" name=""/>
        <dsp:cNvSpPr/>
      </dsp:nvSpPr>
      <dsp:spPr>
        <a:xfrm>
          <a:off x="703804" y="1133019"/>
          <a:ext cx="5352390" cy="323638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804" y="1133019"/>
        <a:ext cx="5352390" cy="323638"/>
      </dsp:txXfrm>
    </dsp:sp>
    <dsp:sp modelId="{5D11D5D5-7672-4EDF-8510-00C9D79A962F}">
      <dsp:nvSpPr>
        <dsp:cNvPr id="0" name=""/>
        <dsp:cNvSpPr/>
      </dsp:nvSpPr>
      <dsp:spPr>
        <a:xfrm>
          <a:off x="501530" y="1092565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E3A8F-A8F4-43C0-843E-F29790323774}">
      <dsp:nvSpPr>
        <dsp:cNvPr id="0" name=""/>
        <dsp:cNvSpPr/>
      </dsp:nvSpPr>
      <dsp:spPr>
        <a:xfrm>
          <a:off x="755085" y="1618762"/>
          <a:ext cx="5301109" cy="323638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с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девиантным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поведением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085" y="1618762"/>
        <a:ext cx="5301109" cy="323638"/>
      </dsp:txXfrm>
    </dsp:sp>
    <dsp:sp modelId="{C9699D9F-18DC-4102-8CF5-64E7B13EEECE}">
      <dsp:nvSpPr>
        <dsp:cNvPr id="0" name=""/>
        <dsp:cNvSpPr/>
      </dsp:nvSpPr>
      <dsp:spPr>
        <a:xfrm>
          <a:off x="552811" y="1578307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C45515-113E-41B4-B962-E196CF69E2FA}">
      <dsp:nvSpPr>
        <dsp:cNvPr id="0" name=""/>
        <dsp:cNvSpPr/>
      </dsp:nvSpPr>
      <dsp:spPr>
        <a:xfrm>
          <a:off x="703804" y="2104505"/>
          <a:ext cx="5352390" cy="323638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часто болеющие дети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804" y="2104505"/>
        <a:ext cx="5352390" cy="323638"/>
      </dsp:txXfrm>
    </dsp:sp>
    <dsp:sp modelId="{1B603D76-CBAF-4D35-9F7E-BF5B9A71EC21}">
      <dsp:nvSpPr>
        <dsp:cNvPr id="0" name=""/>
        <dsp:cNvSpPr/>
      </dsp:nvSpPr>
      <dsp:spPr>
        <a:xfrm>
          <a:off x="501530" y="2064050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D616F7-484F-4C0B-A8B6-3FC286B2A69F}">
      <dsp:nvSpPr>
        <dsp:cNvPr id="0" name=""/>
        <dsp:cNvSpPr/>
      </dsp:nvSpPr>
      <dsp:spPr>
        <a:xfrm>
          <a:off x="543196" y="2589892"/>
          <a:ext cx="5512999" cy="323638"/>
        </a:xfrm>
        <a:prstGeom prst="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дети, имеющие пробелы в знаниях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196" y="2589892"/>
        <a:ext cx="5512999" cy="323638"/>
      </dsp:txXfrm>
    </dsp:sp>
    <dsp:sp modelId="{E12C803C-8BC5-46FE-BE49-D32435A7B8B9}">
      <dsp:nvSpPr>
        <dsp:cNvPr id="0" name=""/>
        <dsp:cNvSpPr/>
      </dsp:nvSpPr>
      <dsp:spPr>
        <a:xfrm>
          <a:off x="340922" y="2549437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6A0565-4A86-4464-9A1C-40EFCB780DAE}">
      <dsp:nvSpPr>
        <dsp:cNvPr id="0" name=""/>
        <dsp:cNvSpPr/>
      </dsp:nvSpPr>
      <dsp:spPr>
        <a:xfrm>
          <a:off x="250112" y="3075634"/>
          <a:ext cx="5806082" cy="32363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одаренные дети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112" y="3075634"/>
        <a:ext cx="5806082" cy="323638"/>
      </dsp:txXfrm>
    </dsp:sp>
    <dsp:sp modelId="{2D08A8B0-4FF4-4A83-B0F6-E95FE25B7085}">
      <dsp:nvSpPr>
        <dsp:cNvPr id="0" name=""/>
        <dsp:cNvSpPr/>
      </dsp:nvSpPr>
      <dsp:spPr>
        <a:xfrm>
          <a:off x="47838" y="3035180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2E24B-EC6E-49B9-A025-4D55980A2CC4}">
      <dsp:nvSpPr>
        <dsp:cNvPr id="0" name=""/>
        <dsp:cNvSpPr/>
      </dsp:nvSpPr>
      <dsp:spPr>
        <a:xfrm>
          <a:off x="-4025436" y="-617920"/>
          <a:ext cx="4797004" cy="4797004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71D5D-EF05-475C-A282-CE2A231ECC3F}">
      <dsp:nvSpPr>
        <dsp:cNvPr id="0" name=""/>
        <dsp:cNvSpPr/>
      </dsp:nvSpPr>
      <dsp:spPr>
        <a:xfrm>
          <a:off x="250112" y="161890"/>
          <a:ext cx="4383162" cy="3236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кейсов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112" y="161890"/>
        <a:ext cx="4383162" cy="323638"/>
      </dsp:txXfrm>
    </dsp:sp>
    <dsp:sp modelId="{A2F60C60-9C3B-4F99-9CC8-15D124E64C6E}">
      <dsp:nvSpPr>
        <dsp:cNvPr id="0" name=""/>
        <dsp:cNvSpPr/>
      </dsp:nvSpPr>
      <dsp:spPr>
        <a:xfrm>
          <a:off x="47838" y="121435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92309E-E825-486B-9B05-9E287BD6364E}">
      <dsp:nvSpPr>
        <dsp:cNvPr id="0" name=""/>
        <dsp:cNvSpPr/>
      </dsp:nvSpPr>
      <dsp:spPr>
        <a:xfrm>
          <a:off x="543196" y="647633"/>
          <a:ext cx="4090079" cy="323638"/>
        </a:xfrm>
        <a:prstGeom prst="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Пазла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(пилы)»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196" y="647633"/>
        <a:ext cx="4090079" cy="323638"/>
      </dsp:txXfrm>
    </dsp:sp>
    <dsp:sp modelId="{A57DDD12-AB92-4454-887E-13E4F8CFBB50}">
      <dsp:nvSpPr>
        <dsp:cNvPr id="0" name=""/>
        <dsp:cNvSpPr/>
      </dsp:nvSpPr>
      <dsp:spPr>
        <a:xfrm>
          <a:off x="340922" y="607178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8EC8C4-15C9-40C8-8C46-A8B81037714C}">
      <dsp:nvSpPr>
        <dsp:cNvPr id="0" name=""/>
        <dsp:cNvSpPr/>
      </dsp:nvSpPr>
      <dsp:spPr>
        <a:xfrm>
          <a:off x="703804" y="1133019"/>
          <a:ext cx="3929470" cy="323638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«Ко-оп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Ко-оп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804" y="1133019"/>
        <a:ext cx="3929470" cy="323638"/>
      </dsp:txXfrm>
    </dsp:sp>
    <dsp:sp modelId="{5D11D5D5-7672-4EDF-8510-00C9D79A962F}">
      <dsp:nvSpPr>
        <dsp:cNvPr id="0" name=""/>
        <dsp:cNvSpPr/>
      </dsp:nvSpPr>
      <dsp:spPr>
        <a:xfrm>
          <a:off x="501530" y="1092565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E3A8F-A8F4-43C0-843E-F29790323774}">
      <dsp:nvSpPr>
        <dsp:cNvPr id="0" name=""/>
        <dsp:cNvSpPr/>
      </dsp:nvSpPr>
      <dsp:spPr>
        <a:xfrm>
          <a:off x="755085" y="1618762"/>
          <a:ext cx="3878189" cy="323638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«Поделись в паре»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085" y="1618762"/>
        <a:ext cx="3878189" cy="323638"/>
      </dsp:txXfrm>
    </dsp:sp>
    <dsp:sp modelId="{C9699D9F-18DC-4102-8CF5-64E7B13EEECE}">
      <dsp:nvSpPr>
        <dsp:cNvPr id="0" name=""/>
        <dsp:cNvSpPr/>
      </dsp:nvSpPr>
      <dsp:spPr>
        <a:xfrm>
          <a:off x="552811" y="1578307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C45515-113E-41B4-B962-E196CF69E2FA}">
      <dsp:nvSpPr>
        <dsp:cNvPr id="0" name=""/>
        <dsp:cNvSpPr/>
      </dsp:nvSpPr>
      <dsp:spPr>
        <a:xfrm>
          <a:off x="703804" y="2104505"/>
          <a:ext cx="3929470" cy="323638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мозгового штурма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804" y="2104505"/>
        <a:ext cx="3929470" cy="323638"/>
      </dsp:txXfrm>
    </dsp:sp>
    <dsp:sp modelId="{1B603D76-CBAF-4D35-9F7E-BF5B9A71EC21}">
      <dsp:nvSpPr>
        <dsp:cNvPr id="0" name=""/>
        <dsp:cNvSpPr/>
      </dsp:nvSpPr>
      <dsp:spPr>
        <a:xfrm>
          <a:off x="501530" y="2064050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D616F7-484F-4C0B-A8B6-3FC286B2A69F}">
      <dsp:nvSpPr>
        <dsp:cNvPr id="0" name=""/>
        <dsp:cNvSpPr/>
      </dsp:nvSpPr>
      <dsp:spPr>
        <a:xfrm>
          <a:off x="543196" y="2589892"/>
          <a:ext cx="4090079" cy="323638"/>
        </a:xfrm>
        <a:prstGeom prst="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«Учимся вместе»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196" y="2589892"/>
        <a:ext cx="4090079" cy="323638"/>
      </dsp:txXfrm>
    </dsp:sp>
    <dsp:sp modelId="{E12C803C-8BC5-46FE-BE49-D32435A7B8B9}">
      <dsp:nvSpPr>
        <dsp:cNvPr id="0" name=""/>
        <dsp:cNvSpPr/>
      </dsp:nvSpPr>
      <dsp:spPr>
        <a:xfrm>
          <a:off x="340922" y="2549437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48A485-9793-4D11-A562-54E4623DDA29}">
      <dsp:nvSpPr>
        <dsp:cNvPr id="0" name=""/>
        <dsp:cNvSpPr/>
      </dsp:nvSpPr>
      <dsp:spPr>
        <a:xfrm>
          <a:off x="250112" y="3075634"/>
          <a:ext cx="4383162" cy="32363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группового проекта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112" y="3075634"/>
        <a:ext cx="4383162" cy="323638"/>
      </dsp:txXfrm>
    </dsp:sp>
    <dsp:sp modelId="{DD87E3BD-D586-4367-BE75-61EE5CC7E799}">
      <dsp:nvSpPr>
        <dsp:cNvPr id="0" name=""/>
        <dsp:cNvSpPr/>
      </dsp:nvSpPr>
      <dsp:spPr>
        <a:xfrm>
          <a:off x="47838" y="3035180"/>
          <a:ext cx="404548" cy="404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2E24B-EC6E-49B9-A025-4D55980A2CC4}">
      <dsp:nvSpPr>
        <dsp:cNvPr id="0" name=""/>
        <dsp:cNvSpPr/>
      </dsp:nvSpPr>
      <dsp:spPr>
        <a:xfrm>
          <a:off x="-4025436" y="-617920"/>
          <a:ext cx="4797004" cy="4797004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71D5D-EF05-475C-A282-CE2A231ECC3F}">
      <dsp:nvSpPr>
        <dsp:cNvPr id="0" name=""/>
        <dsp:cNvSpPr/>
      </dsp:nvSpPr>
      <dsp:spPr>
        <a:xfrm>
          <a:off x="288572" y="187530"/>
          <a:ext cx="6213462" cy="3749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592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spc="-3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профессионализм учителя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572" y="187530"/>
        <a:ext cx="6213462" cy="374919"/>
      </dsp:txXfrm>
    </dsp:sp>
    <dsp:sp modelId="{A2F60C60-9C3B-4F99-9CC8-15D124E64C6E}">
      <dsp:nvSpPr>
        <dsp:cNvPr id="0" name=""/>
        <dsp:cNvSpPr/>
      </dsp:nvSpPr>
      <dsp:spPr>
        <a:xfrm>
          <a:off x="54248" y="140665"/>
          <a:ext cx="468649" cy="468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92309E-E825-486B-9B05-9E287BD6364E}">
      <dsp:nvSpPr>
        <dsp:cNvPr id="0" name=""/>
        <dsp:cNvSpPr/>
      </dsp:nvSpPr>
      <dsp:spPr>
        <a:xfrm>
          <a:off x="596969" y="749838"/>
          <a:ext cx="5905065" cy="374919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592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умение</a:t>
          </a:r>
          <a:r>
            <a:rPr lang="ru-RU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педагога ставить цель урока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969" y="749838"/>
        <a:ext cx="5905065" cy="374919"/>
      </dsp:txXfrm>
    </dsp:sp>
    <dsp:sp modelId="{A57DDD12-AB92-4454-887E-13E4F8CFBB50}">
      <dsp:nvSpPr>
        <dsp:cNvPr id="0" name=""/>
        <dsp:cNvSpPr/>
      </dsp:nvSpPr>
      <dsp:spPr>
        <a:xfrm>
          <a:off x="362645" y="702973"/>
          <a:ext cx="468649" cy="468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8EC8C4-15C9-40C8-8C46-A8B81037714C}">
      <dsp:nvSpPr>
        <dsp:cNvPr id="0" name=""/>
        <dsp:cNvSpPr/>
      </dsp:nvSpPr>
      <dsp:spPr>
        <a:xfrm>
          <a:off x="737991" y="1312146"/>
          <a:ext cx="5764043" cy="374919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отбор содержания учебного материала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991" y="1312146"/>
        <a:ext cx="5764043" cy="374919"/>
      </dsp:txXfrm>
    </dsp:sp>
    <dsp:sp modelId="{5D11D5D5-7672-4EDF-8510-00C9D79A962F}">
      <dsp:nvSpPr>
        <dsp:cNvPr id="0" name=""/>
        <dsp:cNvSpPr/>
      </dsp:nvSpPr>
      <dsp:spPr>
        <a:xfrm>
          <a:off x="503667" y="1265281"/>
          <a:ext cx="468649" cy="468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E3A8F-A8F4-43C0-843E-F29790323774}">
      <dsp:nvSpPr>
        <dsp:cNvPr id="0" name=""/>
        <dsp:cNvSpPr/>
      </dsp:nvSpPr>
      <dsp:spPr>
        <a:xfrm>
          <a:off x="737991" y="1874098"/>
          <a:ext cx="5764043" cy="374919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современных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педтехнологий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991" y="1874098"/>
        <a:ext cx="5764043" cy="374919"/>
      </dsp:txXfrm>
    </dsp:sp>
    <dsp:sp modelId="{C9699D9F-18DC-4102-8CF5-64E7B13EEECE}">
      <dsp:nvSpPr>
        <dsp:cNvPr id="0" name=""/>
        <dsp:cNvSpPr/>
      </dsp:nvSpPr>
      <dsp:spPr>
        <a:xfrm>
          <a:off x="503667" y="1827233"/>
          <a:ext cx="468649" cy="468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C45515-113E-41B4-B962-E196CF69E2FA}">
      <dsp:nvSpPr>
        <dsp:cNvPr id="0" name=""/>
        <dsp:cNvSpPr/>
      </dsp:nvSpPr>
      <dsp:spPr>
        <a:xfrm>
          <a:off x="596969" y="2436405"/>
          <a:ext cx="5905065" cy="374919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организации деятельности учащихся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969" y="2436405"/>
        <a:ext cx="5905065" cy="374919"/>
      </dsp:txXfrm>
    </dsp:sp>
    <dsp:sp modelId="{1B603D76-CBAF-4D35-9F7E-BF5B9A71EC21}">
      <dsp:nvSpPr>
        <dsp:cNvPr id="0" name=""/>
        <dsp:cNvSpPr/>
      </dsp:nvSpPr>
      <dsp:spPr>
        <a:xfrm>
          <a:off x="362645" y="2389541"/>
          <a:ext cx="468649" cy="468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D616F7-484F-4C0B-A8B6-3FC286B2A69F}">
      <dsp:nvSpPr>
        <dsp:cNvPr id="0" name=""/>
        <dsp:cNvSpPr/>
      </dsp:nvSpPr>
      <dsp:spPr>
        <a:xfrm>
          <a:off x="288572" y="2998713"/>
          <a:ext cx="6213462" cy="37491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способы контроля и оценивания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572" y="2998713"/>
        <a:ext cx="6213462" cy="374919"/>
      </dsp:txXfrm>
    </dsp:sp>
    <dsp:sp modelId="{E12C803C-8BC5-46FE-BE49-D32435A7B8B9}">
      <dsp:nvSpPr>
        <dsp:cNvPr id="0" name=""/>
        <dsp:cNvSpPr/>
      </dsp:nvSpPr>
      <dsp:spPr>
        <a:xfrm>
          <a:off x="54248" y="2951848"/>
          <a:ext cx="468649" cy="468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78909-9CA1-4024-9C3E-66E44B5C3211}">
      <dsp:nvSpPr>
        <dsp:cNvPr id="0" name=""/>
        <dsp:cNvSpPr/>
      </dsp:nvSpPr>
      <dsp:spPr>
        <a:xfrm>
          <a:off x="-2699559" y="-418827"/>
          <a:ext cx="3241302" cy="3241302"/>
        </a:xfrm>
        <a:prstGeom prst="blockArc">
          <a:avLst>
            <a:gd name="adj1" fmla="val 18900000"/>
            <a:gd name="adj2" fmla="val 2700000"/>
            <a:gd name="adj3" fmla="val 666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BF71B-D428-46E3-BB62-03E7E65C440A}">
      <dsp:nvSpPr>
        <dsp:cNvPr id="0" name=""/>
        <dsp:cNvSpPr/>
      </dsp:nvSpPr>
      <dsp:spPr>
        <a:xfrm>
          <a:off x="441850" y="343385"/>
          <a:ext cx="7026786" cy="6866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50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профессионального мастерства  педагогов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850" y="343385"/>
        <a:ext cx="7026786" cy="686674"/>
      </dsp:txXfrm>
    </dsp:sp>
    <dsp:sp modelId="{6411A32F-15AD-4238-8DF3-45DAA5AB7CDC}">
      <dsp:nvSpPr>
        <dsp:cNvPr id="0" name=""/>
        <dsp:cNvSpPr/>
      </dsp:nvSpPr>
      <dsp:spPr>
        <a:xfrm>
          <a:off x="12679" y="257550"/>
          <a:ext cx="858342" cy="858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3CADD-0DAC-4A22-8839-261FE31C7E90}">
      <dsp:nvSpPr>
        <dsp:cNvPr id="0" name=""/>
        <dsp:cNvSpPr/>
      </dsp:nvSpPr>
      <dsp:spPr>
        <a:xfrm>
          <a:off x="441850" y="1373588"/>
          <a:ext cx="7026786" cy="6866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50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Уменьшение количества учащихся со школьной неуспешностью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850" y="1373588"/>
        <a:ext cx="7026786" cy="686674"/>
      </dsp:txXfrm>
    </dsp:sp>
    <dsp:sp modelId="{C1512508-807D-42FC-99BD-ADCE598967B3}">
      <dsp:nvSpPr>
        <dsp:cNvPr id="0" name=""/>
        <dsp:cNvSpPr/>
      </dsp:nvSpPr>
      <dsp:spPr>
        <a:xfrm>
          <a:off x="12679" y="1287754"/>
          <a:ext cx="858342" cy="858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0BCEB-C409-4851-9B45-F60E5264396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4FF5C-1333-4C67-81AA-4660110904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9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4FF5C-1333-4C67-81AA-4660110904B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2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"/>
            <a:ext cx="8988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645561"/>
            <a:ext cx="8892480" cy="144016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компетентность учителя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условий преодоления 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032448" cy="25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7660" y="4171440"/>
            <a:ext cx="5328592" cy="1392560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Будилова Наталья Геннадьевна,</a:t>
            </a:r>
          </a:p>
          <a:p>
            <a:pPr algn="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школы 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методической работе</a:t>
            </a:r>
          </a:p>
          <a:p>
            <a:pPr algn="r"/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95786" y="5844224"/>
            <a:ext cx="2928392" cy="61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декабря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algn="r"/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8208466" cy="850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058" y="1182769"/>
            <a:ext cx="7930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«Успешные образовательные практики дистанционного обучения, применения онлайн платформ»</a:t>
            </a:r>
            <a:endParaRPr lang="ru-RU" sz="2000" b="1" spc="-3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804" y="1999424"/>
            <a:ext cx="7967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качества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уроков, внеурочной деятельности, внеклассных мероприятий, используя современные образовательные технологии и цифровые образовательные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904" y="3040290"/>
            <a:ext cx="4572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8" y="3116938"/>
            <a:ext cx="3843942" cy="10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4" y="4552569"/>
            <a:ext cx="1203974" cy="12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9" y="3120361"/>
            <a:ext cx="4076630" cy="10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39" y="4560290"/>
            <a:ext cx="2159322" cy="11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76" y="4646988"/>
            <a:ext cx="2636843" cy="11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i?id=68289db9ce10d9f348aa85f4a58dfa7804bb3606-589728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31" y="4639328"/>
            <a:ext cx="1588045" cy="14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41" y="531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41226" y="62588"/>
            <a:ext cx="8208466" cy="850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Семинар-практикум. Стажировка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0545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spc="-3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00556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spc="-3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7952" y="797094"/>
            <a:ext cx="7811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технологии группового </a:t>
            </a:r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</a:p>
          <a:p>
            <a:pPr algn="ctr"/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функциональной  грамотности»</a:t>
            </a:r>
            <a:endParaRPr lang="ru-RU" sz="2000" b="1" spc="-3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1926" y="1558657"/>
            <a:ext cx="8087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технологии группового взаимодействия как условия формирования опыта реализации взаимодействия со сверстниками в учебных ситуациях и обеспечения целенаправленного, поэтапного, управляемого развития необходимых умений.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75978886"/>
              </p:ext>
            </p:extLst>
          </p:nvPr>
        </p:nvGraphicFramePr>
        <p:xfrm>
          <a:off x="3491880" y="2915801"/>
          <a:ext cx="4680520" cy="356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6" y="3605453"/>
            <a:ext cx="2692141" cy="24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" y="0"/>
            <a:ext cx="9144000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уроков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95346"/>
            <a:ext cx="8003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опыта работы учителей для его обобщения и внедрения эффективных приёмов в собственную педагогическую деятельность.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988" y="1106371"/>
            <a:ext cx="7930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spc="-3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</a:t>
            </a:r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уроков –средство формирования и развития профессиональной компетенции педагога»</a:t>
            </a:r>
            <a:endParaRPr lang="ru-RU" sz="2000" b="1" spc="-3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05313323"/>
              </p:ext>
            </p:extLst>
          </p:nvPr>
        </p:nvGraphicFramePr>
        <p:xfrm>
          <a:off x="2140943" y="3011009"/>
          <a:ext cx="6549280" cy="356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7" y="3868706"/>
            <a:ext cx="2397856" cy="16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" y="0"/>
            <a:ext cx="9144000" cy="68489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Оказание помощи ученику,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испытывающему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затруднения в освоении образовательной программы на уроке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03150"/>
              </p:ext>
            </p:extLst>
          </p:nvPr>
        </p:nvGraphicFramePr>
        <p:xfrm>
          <a:off x="358279" y="1402711"/>
          <a:ext cx="8427441" cy="53897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757588"/>
                <a:gridCol w="6669853"/>
              </a:tblGrid>
              <a:tr h="331591">
                <a:tc>
                  <a:txBody>
                    <a:bodyPr/>
                    <a:lstStyle/>
                    <a:p>
                      <a:pPr marL="482600" marR="60325" algn="ctr" defTabSz="914400" rtl="0" eaLnBrk="1" latinLnBrk="0" hangingPunct="1">
                        <a:lnSpc>
                          <a:spcPts val="154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Этапы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урока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82600" marR="60325" algn="ctr" defTabSz="914400" rtl="0" eaLnBrk="1" latinLnBrk="0" hangingPunct="1">
                        <a:lnSpc>
                          <a:spcPts val="154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068962">
                <a:tc>
                  <a:txBody>
                    <a:bodyPr/>
                    <a:lstStyle/>
                    <a:p>
                      <a:pPr marL="68580" marR="603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изложения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68580" marR="603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нового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Применение мер поддержания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интере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с вопросами, выясняющими степень понимания ими учебного мате- риала.</a:t>
                      </a:r>
                    </a:p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Привлечение их в качестве помощников при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подготовке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приборов, опытов и т.д.</a:t>
                      </a:r>
                    </a:p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Привлечение к высказыванию предложения при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проблемном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обучении, к выводам и обобщениям или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объяснению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сути проблемы, высказанной сильным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учеником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/>
                </a:tc>
              </a:tr>
              <a:tr h="862134">
                <a:tc>
                  <a:txBody>
                    <a:bodyPr/>
                    <a:lstStyle/>
                    <a:p>
                      <a:pPr marL="68580" marR="603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процессе контроля</a:t>
                      </a:r>
                    </a:p>
                    <a:p>
                      <a:pPr marL="68580" marR="6032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подготовленностью 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68580" marR="6032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атмосферы особой доброжелательности при опросе.</a:t>
                      </a:r>
                    </a:p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учащимся примерного плана ответа. Разрешение пользоваться наглядными пособиями,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помогающими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излагать суть явления.</a:t>
                      </a:r>
                    </a:p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Стимулировать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оценкой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подбадриванием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похвалой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9751">
                <a:tc>
                  <a:txBody>
                    <a:bodyPr/>
                    <a:lstStyle/>
                    <a:p>
                      <a:pPr marL="68580" marR="603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амостоятельной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68580" marR="603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Выбор для групп школьников, испытывающих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затруднения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освоении ОП, наиболее рациональной системы упражнений, а не механическое увеличение их числа.</a:t>
                      </a:r>
                    </a:p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1368425" algn="l"/>
                          <a:tab pos="3374390" algn="l"/>
                          <a:tab pos="4229100" algn="l"/>
                        </a:tabLs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Предупреждение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возможных затруднениях,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карточек-консультаций, карточек с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направляющим планом действий.</a:t>
                      </a:r>
                    </a:p>
                  </a:txBody>
                  <a:tcPr marL="0" marR="0" marT="0" marB="0"/>
                </a:tc>
              </a:tr>
              <a:tr h="2032203">
                <a:tc>
                  <a:txBody>
                    <a:bodyPr/>
                    <a:lstStyle/>
                    <a:p>
                      <a:pPr marL="68580" marR="60325" indent="-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ходе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самостоятельной</a:t>
                      </a:r>
                    </a:p>
                    <a:p>
                      <a:pPr marL="68580" marR="60325" indent="-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68580" marR="603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уроке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Разбивка заданий на этапы, выделение в сложных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заданиях  более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простых, ссылка на аналогичное задание, выполненное ранее.</a:t>
                      </a:r>
                    </a:p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Напоминание приема и способа выполнения задания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Указание на необходимость актуализировать то или иное правило.</a:t>
                      </a:r>
                    </a:p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Ссылка на правила и свойства, которые необходимы для решения задач, упражнений.</a:t>
                      </a:r>
                    </a:p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Инструктирование о рациональных путях выполнения заданий, требованиях к их оформлению.</a:t>
                      </a:r>
                    </a:p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тщательный контроль за их деятельностью, указание на ошибки, проверка, исправления.</a:t>
                      </a:r>
                    </a:p>
                    <a:p>
                      <a:pPr marL="68580" marR="60325" algn="just" defTabSz="914400" rtl="0" eaLnBrk="1" latinLnBrk="0" hangingPunct="1">
                        <a:lnSpc>
                          <a:spcPct val="101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1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8" y="1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975" t="17785" r="17713" b="5179"/>
          <a:stretch/>
        </p:blipFill>
        <p:spPr>
          <a:xfrm>
            <a:off x="717823" y="2204864"/>
            <a:ext cx="3600399" cy="40118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0550" t="17785" r="17713" b="3778"/>
          <a:stretch/>
        </p:blipFill>
        <p:spPr>
          <a:xfrm>
            <a:off x="4788023" y="2184276"/>
            <a:ext cx="3816424" cy="40324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232" y="908256"/>
            <a:ext cx="8085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 урока </a:t>
            </a:r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инструмент</a:t>
            </a:r>
            <a:r>
              <a:rPr lang="ru-RU" sz="20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0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образовательной сфере для планирования, организации и контроля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0904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211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3204" y="154068"/>
            <a:ext cx="8229600" cy="8638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7" y="4581128"/>
            <a:ext cx="2014451" cy="13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69947" y="1642835"/>
            <a:ext cx="2521058" cy="11566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профессиональные дефициты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50969" y="1642835"/>
            <a:ext cx="2521058" cy="11566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индивидуальный маршрут педагога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874841" y="2005157"/>
            <a:ext cx="1368152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13578" y="2926964"/>
            <a:ext cx="66092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методического профессионального сопровождения и профессионального роста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наставляемыми учителями необходимых профессиональных советов и рекомендаций для профессионального становления и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других, сопровождаемых учителей в профессиональные мероприятия образовательной организации и другие профессиональные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9797" y="978952"/>
            <a:ext cx="8085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– ресурс профессионального развития педагога. </a:t>
            </a:r>
            <a:endParaRPr lang="ru-RU" sz="2000" b="1" spc="-3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12071"/>
              </p:ext>
            </p:extLst>
          </p:nvPr>
        </p:nvGraphicFramePr>
        <p:xfrm>
          <a:off x="460080" y="1367626"/>
          <a:ext cx="8226748" cy="4876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045369"/>
                <a:gridCol w="1181379"/>
              </a:tblGrid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 организовывать учебную деятельность обучающихся низко мотивированными, слабоуспевающими, с ОВЗ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практиками формирования и оценки функциональной грамотности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понимание роли учебной задачи как средства формирования функциональной грамотности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овладение практиками развивающего обучения (работа в группах, учебное исследование, учебное проектирование и пр.)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 работать в команде учителей, организуя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межпредметное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взаимодействие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способность учителя организовать обучение в структуре учебной деятельности со всеми группами обучающихся (оценка достижения обучающимися планируемых результатов (формирующее оценивание),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детей с ОВЗ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60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владение технологиями наставничества;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тьюторства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включенность в дополнительное образование всех групп обучающихся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овладение умениями создания условий, инициирующих действие обучающихся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3" y="163026"/>
            <a:ext cx="82296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готовности учителя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по профилактике школьной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57359063"/>
              </p:ext>
            </p:extLst>
          </p:nvPr>
        </p:nvGraphicFramePr>
        <p:xfrm>
          <a:off x="755576" y="1700808"/>
          <a:ext cx="7481316" cy="24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0100" y="364267"/>
            <a:ext cx="7722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величайшее из земных благ, если оно наивысшего качества. В противном случае оно совершенно бесполезно».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Киплинг, английский писатель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avatars.mds.yandex.net/i?id=d41735738708058574dc536e8869ff8e5d5b7c9e-12532291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04456"/>
            <a:ext cx="33123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0"/>
            <a:ext cx="8496944" cy="121500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74638"/>
            <a:ext cx="5688632" cy="57814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Неуспешный ученик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16" y="3429001"/>
            <a:ext cx="2732125" cy="2952327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661890" y="880159"/>
            <a:ext cx="8136903" cy="223458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Неуспешным</a:t>
            </a:r>
            <a:r>
              <a:rPr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школьник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становится</a:t>
            </a:r>
            <a:r>
              <a:rPr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только тогда</a:t>
            </a:r>
            <a:r>
              <a:rPr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 вовремя не были преодолены  "школьные трудности</a:t>
            </a:r>
            <a:r>
              <a:rPr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под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которыми</a:t>
            </a:r>
            <a:r>
              <a:rPr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понимается</a:t>
            </a:r>
            <a:r>
              <a:rPr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весь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комплекс</a:t>
            </a:r>
            <a:r>
              <a:rPr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проблем,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возникших</a:t>
            </a:r>
            <a:r>
              <a:rPr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у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ребенка</a:t>
            </a:r>
            <a:r>
              <a:rPr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при систематическом  обучении и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постепенно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приводящих</a:t>
            </a:r>
            <a:r>
              <a:rPr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к ухудшению  состояния здоровья, к 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нарушению</a:t>
            </a:r>
            <a:r>
              <a:rPr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социально-психологической</a:t>
            </a:r>
            <a:r>
              <a:rPr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адаптации и  только в последнюю очередь —  к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снижению</a:t>
            </a:r>
            <a:r>
              <a:rPr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успешности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  </a:t>
            </a:r>
            <a:r>
              <a:rPr dirty="0" err="1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обучения</a:t>
            </a:r>
            <a:r>
              <a:rPr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2700" algn="r">
              <a:lnSpc>
                <a:spcPct val="100000"/>
              </a:lnSpc>
              <a:spcBef>
                <a:spcPts val="325"/>
              </a:spcBef>
            </a:pPr>
            <a:r>
              <a:rPr i="1" spc="80" dirty="0" err="1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М.М.Безруких</a:t>
            </a:r>
            <a:r>
              <a:rPr lang="ru-RU" spc="80" dirty="0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советский и российский учёный-физиолог, психолог, доктор биологических наук, профессор, академик </a:t>
            </a:r>
            <a:r>
              <a:rPr lang="ru-RU" sz="1400" i="1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РАО, лауреат </a:t>
            </a:r>
            <a:r>
              <a:rPr lang="ru-RU" sz="1400" i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Премии Президента РФ в области образования.</a:t>
            </a:r>
            <a:endParaRPr sz="1400" i="1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2107026"/>
              </p:ext>
            </p:extLst>
          </p:nvPr>
        </p:nvGraphicFramePr>
        <p:xfrm>
          <a:off x="3247251" y="3248980"/>
          <a:ext cx="555154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03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524" y="404664"/>
            <a:ext cx="860495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9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школьной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П.П. Борисовой)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26553"/>
            <a:ext cx="8365008" cy="3199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marR="462280" indent="-457200" algn="just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ru-RU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  <a:r>
              <a:rPr lang="ru-RU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  <a:r>
              <a:rPr lang="ru-RU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недостатки преподавания  отдельных предметов, педагогическая запущенность,  пробелы в знаниях, отсутствие мотивации к обучению,  отношения с педагогами, ученическим коллективом.</a:t>
            </a:r>
          </a:p>
          <a:p>
            <a:pPr marL="469265" marR="462280" indent="-457200" algn="just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ru-RU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  <a:r>
              <a:rPr lang="ru-RU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неблагополучные условия жизни, недостойное поведение родителей, безнадзорность ребенка, материальная обеспеченность  семьи.</a:t>
            </a:r>
          </a:p>
          <a:p>
            <a:pPr marL="469265" marR="462280" indent="-457200" algn="just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ru-RU" b="1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  <a:r>
              <a:rPr lang="ru-RU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болезни, общая слабость  здоровья, инфекционные болезни, болезни нервной  системы.</a:t>
            </a:r>
          </a:p>
          <a:p>
            <a:pPr marL="469265" marR="462280" indent="-457200" algn="just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ru-RU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  <a:r>
              <a:rPr lang="ru-RU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  <a:r>
              <a:rPr lang="ru-RU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особенности развития внимания, памяти, медленность понимания, речевые  нарушения, </a:t>
            </a:r>
            <a:r>
              <a:rPr lang="ru-RU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несформированность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познавательных  интересов.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97152"/>
            <a:ext cx="3067968" cy="17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1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287" y="300100"/>
            <a:ext cx="9134351" cy="11430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методической работы </a:t>
            </a:r>
            <a:b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устранению рисков 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школьной </a:t>
            </a:r>
            <a:r>
              <a:rPr lang="ru-RU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3" y="2983197"/>
            <a:ext cx="2974545" cy="21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527" y="152574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профессиональной компетентности педагогов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учащимися со школьной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94649141"/>
              </p:ext>
            </p:extLst>
          </p:nvPr>
        </p:nvGraphicFramePr>
        <p:xfrm>
          <a:off x="3275856" y="2516739"/>
          <a:ext cx="5327615" cy="374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84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2240" y="1593809"/>
            <a:ext cx="8089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выявить причины трудностей в обучении и найти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верные пути преодоления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проблемы.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2240" y="1048622"/>
            <a:ext cx="7811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0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заботы: причины и пути </a:t>
            </a:r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</a:t>
            </a: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Picture 4" descr="https://sun1-85.userapi.com/s/v1/ig2/Tj2ek1XAnPvUEfl1ek_UbMOcI_LWNH5TTQtqrmAFkntIK_m9gz5tida-JV3hQogWQL92PgVHEclWz3c8zt3SMKnb.jpg?size=1008x1008&amp;quality=96&amp;crop=53,36,1008,1008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4" y="3429000"/>
            <a:ext cx="1833359" cy="18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35900908"/>
              </p:ext>
            </p:extLst>
          </p:nvPr>
        </p:nvGraphicFramePr>
        <p:xfrm>
          <a:off x="2195736" y="2385217"/>
          <a:ext cx="6468244" cy="421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99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5404" y="1022772"/>
            <a:ext cx="7811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особой заботы: причины и пути </a:t>
            </a:r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</a:t>
            </a: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6560" y="1518935"/>
            <a:ext cx="8145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 причин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трудностей в обучении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нахождение верных путей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 данной проблемы.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322874"/>
            <a:ext cx="3407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73721940"/>
              </p:ext>
            </p:extLst>
          </p:nvPr>
        </p:nvGraphicFramePr>
        <p:xfrm>
          <a:off x="971600" y="2832183"/>
          <a:ext cx="7725544" cy="3301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94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2628" y="20470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75" t="21987" r="13775" b="9381"/>
          <a:stretch/>
        </p:blipFill>
        <p:spPr>
          <a:xfrm>
            <a:off x="726272" y="2495097"/>
            <a:ext cx="7560840" cy="40269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94249" y="1462544"/>
            <a:ext cx="8199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и методов организации деятельности обучающихся на уроке с целью активизации познавательного интереса и создания оптимальных условий для овладения обучающимися универсальными учебными действиями.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8554" y="964050"/>
            <a:ext cx="793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«Готовая карта </a:t>
            </a:r>
            <a:r>
              <a:rPr lang="ru-RU" sz="2000" b="1" spc="-3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педтехнологий</a:t>
            </a:r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spc="-3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52"/>
            <a:ext cx="9144000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0670924"/>
              </p:ext>
            </p:extLst>
          </p:nvPr>
        </p:nvGraphicFramePr>
        <p:xfrm>
          <a:off x="2628571" y="2852936"/>
          <a:ext cx="6103440" cy="356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1871641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формирования и реализации потребности учащихся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988" y="1106371"/>
            <a:ext cx="7930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«Проектирование  и реализация  индивидуальных образовательных маршрутов   для учащихся»</a:t>
            </a:r>
            <a:endParaRPr lang="ru-RU" sz="2000" b="1" spc="-3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9" y="3456913"/>
            <a:ext cx="2189529" cy="20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E1129B9A10EB428B522A55D8A62C42" ma:contentTypeVersion="0" ma:contentTypeDescription="Создание документа." ma:contentTypeScope="" ma:versionID="135b0097f7349e1839c694ba4df76cf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e84565b602113f80453ca70327bb6d1a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366294-9023-40F3-8346-AA4E2357E9B6}"/>
</file>

<file path=customXml/itemProps2.xml><?xml version="1.0" encoding="utf-8"?>
<ds:datastoreItem xmlns:ds="http://schemas.openxmlformats.org/officeDocument/2006/customXml" ds:itemID="{B82F9D16-9DB0-49AA-907D-6BEAAC6E40F9}"/>
</file>

<file path=customXml/itemProps3.xml><?xml version="1.0" encoding="utf-8"?>
<ds:datastoreItem xmlns:ds="http://schemas.openxmlformats.org/officeDocument/2006/customXml" ds:itemID="{5BC755CC-EC3C-4794-858E-8FDA131F626C}"/>
</file>

<file path=customXml/itemProps4.xml><?xml version="1.0" encoding="utf-8"?>
<ds:datastoreItem xmlns:ds="http://schemas.openxmlformats.org/officeDocument/2006/customXml" ds:itemID="{928DD1C7-AB11-4049-A3B7-78F6F8533363}"/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1037</Words>
  <Application>Microsoft Office PowerPoint</Application>
  <PresentationFormat>Экран (4:3)</PresentationFormat>
  <Paragraphs>161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YS Text</vt:lpstr>
      <vt:lpstr>Тема Office</vt:lpstr>
      <vt:lpstr> Педагогическая компетентность учителя  как одно из условий преодоления  учебной неуспешности  обучающихся</vt:lpstr>
      <vt:lpstr>Неуспешный ученик</vt:lpstr>
      <vt:lpstr>Презентация PowerPoint</vt:lpstr>
      <vt:lpstr>Причины школьной неуспешности  (по П.П. Борисовой)</vt:lpstr>
      <vt:lpstr>Формы методической работы  по устранению рисков  школьной неуспешности</vt:lpstr>
      <vt:lpstr>Педсовет</vt:lpstr>
      <vt:lpstr>Педсовет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Чек-лист </vt:lpstr>
      <vt:lpstr>Наставничество</vt:lpstr>
      <vt:lpstr>Маркеры готовности учителя  к работе по профилактике школьной неуспешности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</dc:title>
  <dc:creator>Буцукина Светлана</dc:creator>
  <cp:lastModifiedBy>NATA</cp:lastModifiedBy>
  <cp:revision>113</cp:revision>
  <dcterms:created xsi:type="dcterms:W3CDTF">2024-08-26T12:26:20Z</dcterms:created>
  <dcterms:modified xsi:type="dcterms:W3CDTF">2024-12-17T16:41:20Z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0x0101005FE1129B9A10EB428B522A55D8A62C42</vt:lpwstr>
  </property>
</Properties>
</file>