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2" r:id="rId4"/>
    <p:sldId id="270" r:id="rId5"/>
    <p:sldId id="291" r:id="rId6"/>
    <p:sldId id="293" r:id="rId7"/>
    <p:sldId id="295" r:id="rId8"/>
    <p:sldId id="298" r:id="rId9"/>
    <p:sldId id="300" r:id="rId10"/>
    <p:sldId id="305" r:id="rId11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096000" y="0"/>
            <a:ext cx="6096000" cy="6858000"/>
          </a:xfrm>
          <a:custGeom>
            <a:avLst/>
            <a:gdLst/>
            <a:ahLst/>
            <a:cxnLst/>
            <a:rect l="l" t="t" r="r" b="b"/>
            <a:pathLst>
              <a:path w="6096000" h="6858000">
                <a:moveTo>
                  <a:pt x="6096000" y="0"/>
                </a:moveTo>
                <a:lnTo>
                  <a:pt x="0" y="0"/>
                </a:lnTo>
                <a:lnTo>
                  <a:pt x="0" y="6858000"/>
                </a:lnTo>
                <a:lnTo>
                  <a:pt x="6096000" y="6858000"/>
                </a:lnTo>
                <a:lnTo>
                  <a:pt x="6096000" y="0"/>
                </a:lnTo>
                <a:close/>
              </a:path>
            </a:pathLst>
          </a:custGeom>
          <a:solidFill>
            <a:srgbClr val="00A9D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449" y="2248424"/>
            <a:ext cx="3830516" cy="379545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303912" y="0"/>
            <a:ext cx="4828540" cy="6858000"/>
          </a:xfrm>
          <a:custGeom>
            <a:avLst/>
            <a:gdLst/>
            <a:ahLst/>
            <a:cxnLst/>
            <a:rect l="l" t="t" r="r" b="b"/>
            <a:pathLst>
              <a:path w="4828540" h="6858000">
                <a:moveTo>
                  <a:pt x="4217319" y="0"/>
                </a:moveTo>
                <a:lnTo>
                  <a:pt x="610754" y="0"/>
                </a:lnTo>
                <a:lnTo>
                  <a:pt x="576234" y="9142"/>
                </a:lnTo>
                <a:lnTo>
                  <a:pt x="533304" y="23162"/>
                </a:lnTo>
                <a:lnTo>
                  <a:pt x="491471" y="39486"/>
                </a:lnTo>
                <a:lnTo>
                  <a:pt x="450810" y="58039"/>
                </a:lnTo>
                <a:lnTo>
                  <a:pt x="411397" y="78746"/>
                </a:lnTo>
                <a:lnTo>
                  <a:pt x="373307" y="101531"/>
                </a:lnTo>
                <a:lnTo>
                  <a:pt x="336616" y="126318"/>
                </a:lnTo>
                <a:lnTo>
                  <a:pt x="301399" y="153032"/>
                </a:lnTo>
                <a:lnTo>
                  <a:pt x="267731" y="181598"/>
                </a:lnTo>
                <a:lnTo>
                  <a:pt x="235689" y="211939"/>
                </a:lnTo>
                <a:lnTo>
                  <a:pt x="205347" y="243982"/>
                </a:lnTo>
                <a:lnTo>
                  <a:pt x="176782" y="277649"/>
                </a:lnTo>
                <a:lnTo>
                  <a:pt x="150068" y="312866"/>
                </a:lnTo>
                <a:lnTo>
                  <a:pt x="125281" y="349557"/>
                </a:lnTo>
                <a:lnTo>
                  <a:pt x="102496" y="387647"/>
                </a:lnTo>
                <a:lnTo>
                  <a:pt x="81790" y="427060"/>
                </a:lnTo>
                <a:lnTo>
                  <a:pt x="63236" y="467721"/>
                </a:lnTo>
                <a:lnTo>
                  <a:pt x="46912" y="509555"/>
                </a:lnTo>
                <a:lnTo>
                  <a:pt x="32892" y="552485"/>
                </a:lnTo>
                <a:lnTo>
                  <a:pt x="21252" y="596436"/>
                </a:lnTo>
                <a:lnTo>
                  <a:pt x="12067" y="641333"/>
                </a:lnTo>
                <a:lnTo>
                  <a:pt x="5413" y="687101"/>
                </a:lnTo>
                <a:lnTo>
                  <a:pt x="1366" y="733663"/>
                </a:lnTo>
                <a:lnTo>
                  <a:pt x="0" y="780945"/>
                </a:lnTo>
                <a:lnTo>
                  <a:pt x="0" y="6053304"/>
                </a:lnTo>
                <a:lnTo>
                  <a:pt x="1366" y="6100586"/>
                </a:lnTo>
                <a:lnTo>
                  <a:pt x="5413" y="6147148"/>
                </a:lnTo>
                <a:lnTo>
                  <a:pt x="12067" y="6192916"/>
                </a:lnTo>
                <a:lnTo>
                  <a:pt x="21252" y="6237813"/>
                </a:lnTo>
                <a:lnTo>
                  <a:pt x="32892" y="6281765"/>
                </a:lnTo>
                <a:lnTo>
                  <a:pt x="46912" y="6324695"/>
                </a:lnTo>
                <a:lnTo>
                  <a:pt x="63236" y="6366528"/>
                </a:lnTo>
                <a:lnTo>
                  <a:pt x="81790" y="6407189"/>
                </a:lnTo>
                <a:lnTo>
                  <a:pt x="102496" y="6446602"/>
                </a:lnTo>
                <a:lnTo>
                  <a:pt x="125281" y="6484692"/>
                </a:lnTo>
                <a:lnTo>
                  <a:pt x="150068" y="6521383"/>
                </a:lnTo>
                <a:lnTo>
                  <a:pt x="176782" y="6556600"/>
                </a:lnTo>
                <a:lnTo>
                  <a:pt x="205347" y="6590267"/>
                </a:lnTo>
                <a:lnTo>
                  <a:pt x="235689" y="6622309"/>
                </a:lnTo>
                <a:lnTo>
                  <a:pt x="267731" y="6652651"/>
                </a:lnTo>
                <a:lnTo>
                  <a:pt x="301399" y="6681217"/>
                </a:lnTo>
                <a:lnTo>
                  <a:pt x="336616" y="6707931"/>
                </a:lnTo>
                <a:lnTo>
                  <a:pt x="373307" y="6732718"/>
                </a:lnTo>
                <a:lnTo>
                  <a:pt x="411397" y="6755502"/>
                </a:lnTo>
                <a:lnTo>
                  <a:pt x="450810" y="6776209"/>
                </a:lnTo>
                <a:lnTo>
                  <a:pt x="491471" y="6794762"/>
                </a:lnTo>
                <a:lnTo>
                  <a:pt x="533304" y="6811087"/>
                </a:lnTo>
                <a:lnTo>
                  <a:pt x="576234" y="6825107"/>
                </a:lnTo>
                <a:lnTo>
                  <a:pt x="620185" y="6836747"/>
                </a:lnTo>
                <a:lnTo>
                  <a:pt x="665082" y="6845931"/>
                </a:lnTo>
                <a:lnTo>
                  <a:pt x="710850" y="6852585"/>
                </a:lnTo>
                <a:lnTo>
                  <a:pt x="757412" y="6856633"/>
                </a:lnTo>
                <a:lnTo>
                  <a:pt x="804694" y="6858000"/>
                </a:lnTo>
                <a:lnTo>
                  <a:pt x="4023379" y="6858000"/>
                </a:lnTo>
                <a:lnTo>
                  <a:pt x="4070661" y="6856633"/>
                </a:lnTo>
                <a:lnTo>
                  <a:pt x="4117223" y="6852585"/>
                </a:lnTo>
                <a:lnTo>
                  <a:pt x="4162991" y="6845931"/>
                </a:lnTo>
                <a:lnTo>
                  <a:pt x="4207888" y="6836747"/>
                </a:lnTo>
                <a:lnTo>
                  <a:pt x="4251839" y="6825107"/>
                </a:lnTo>
                <a:lnTo>
                  <a:pt x="4294769" y="6811087"/>
                </a:lnTo>
                <a:lnTo>
                  <a:pt x="4336603" y="6794762"/>
                </a:lnTo>
                <a:lnTo>
                  <a:pt x="4377263" y="6776209"/>
                </a:lnTo>
                <a:lnTo>
                  <a:pt x="4416677" y="6755502"/>
                </a:lnTo>
                <a:lnTo>
                  <a:pt x="4454767" y="6732718"/>
                </a:lnTo>
                <a:lnTo>
                  <a:pt x="4491458" y="6707931"/>
                </a:lnTo>
                <a:lnTo>
                  <a:pt x="4526675" y="6681217"/>
                </a:lnTo>
                <a:lnTo>
                  <a:pt x="4560342" y="6652651"/>
                </a:lnTo>
                <a:lnTo>
                  <a:pt x="4592385" y="6622309"/>
                </a:lnTo>
                <a:lnTo>
                  <a:pt x="4622726" y="6590267"/>
                </a:lnTo>
                <a:lnTo>
                  <a:pt x="4651292" y="6556600"/>
                </a:lnTo>
                <a:lnTo>
                  <a:pt x="4678006" y="6521383"/>
                </a:lnTo>
                <a:lnTo>
                  <a:pt x="4702793" y="6484692"/>
                </a:lnTo>
                <a:lnTo>
                  <a:pt x="4725578" y="6446602"/>
                </a:lnTo>
                <a:lnTo>
                  <a:pt x="4746284" y="6407189"/>
                </a:lnTo>
                <a:lnTo>
                  <a:pt x="4764838" y="6366528"/>
                </a:lnTo>
                <a:lnTo>
                  <a:pt x="4781162" y="6324695"/>
                </a:lnTo>
                <a:lnTo>
                  <a:pt x="4795182" y="6281765"/>
                </a:lnTo>
                <a:lnTo>
                  <a:pt x="4806822" y="6237813"/>
                </a:lnTo>
                <a:lnTo>
                  <a:pt x="4816007" y="6192916"/>
                </a:lnTo>
                <a:lnTo>
                  <a:pt x="4822661" y="6147148"/>
                </a:lnTo>
                <a:lnTo>
                  <a:pt x="4826709" y="6100586"/>
                </a:lnTo>
                <a:lnTo>
                  <a:pt x="4828075" y="6053304"/>
                </a:lnTo>
                <a:lnTo>
                  <a:pt x="4828075" y="780945"/>
                </a:lnTo>
                <a:lnTo>
                  <a:pt x="4826709" y="733663"/>
                </a:lnTo>
                <a:lnTo>
                  <a:pt x="4822661" y="687101"/>
                </a:lnTo>
                <a:lnTo>
                  <a:pt x="4816007" y="641333"/>
                </a:lnTo>
                <a:lnTo>
                  <a:pt x="4806822" y="596436"/>
                </a:lnTo>
                <a:lnTo>
                  <a:pt x="4795182" y="552485"/>
                </a:lnTo>
                <a:lnTo>
                  <a:pt x="4781162" y="509555"/>
                </a:lnTo>
                <a:lnTo>
                  <a:pt x="4764838" y="467721"/>
                </a:lnTo>
                <a:lnTo>
                  <a:pt x="4746284" y="427060"/>
                </a:lnTo>
                <a:lnTo>
                  <a:pt x="4725578" y="387647"/>
                </a:lnTo>
                <a:lnTo>
                  <a:pt x="4702793" y="349557"/>
                </a:lnTo>
                <a:lnTo>
                  <a:pt x="4678006" y="312866"/>
                </a:lnTo>
                <a:lnTo>
                  <a:pt x="4651292" y="277649"/>
                </a:lnTo>
                <a:lnTo>
                  <a:pt x="4622726" y="243982"/>
                </a:lnTo>
                <a:lnTo>
                  <a:pt x="4592385" y="211939"/>
                </a:lnTo>
                <a:lnTo>
                  <a:pt x="4560342" y="181598"/>
                </a:lnTo>
                <a:lnTo>
                  <a:pt x="4526675" y="153032"/>
                </a:lnTo>
                <a:lnTo>
                  <a:pt x="4491458" y="126318"/>
                </a:lnTo>
                <a:lnTo>
                  <a:pt x="4454767" y="101531"/>
                </a:lnTo>
                <a:lnTo>
                  <a:pt x="4416677" y="78746"/>
                </a:lnTo>
                <a:lnTo>
                  <a:pt x="4377263" y="58039"/>
                </a:lnTo>
                <a:lnTo>
                  <a:pt x="4336603" y="39486"/>
                </a:lnTo>
                <a:lnTo>
                  <a:pt x="4294769" y="23162"/>
                </a:lnTo>
                <a:lnTo>
                  <a:pt x="4251839" y="9142"/>
                </a:lnTo>
                <a:lnTo>
                  <a:pt x="4217319" y="0"/>
                </a:lnTo>
                <a:close/>
              </a:path>
            </a:pathLst>
          </a:custGeom>
          <a:solidFill>
            <a:srgbClr val="00A8D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07099" y="1638300"/>
            <a:ext cx="2971800" cy="5334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81699" y="2260600"/>
            <a:ext cx="4330700" cy="4699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72311" y="1506176"/>
            <a:ext cx="4298315" cy="1257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61058" y="4171797"/>
            <a:ext cx="10302240" cy="1132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2424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344" y="1190625"/>
            <a:ext cx="4081550" cy="538843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43244" y="306338"/>
            <a:ext cx="4537469" cy="629163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90023" y="130323"/>
            <a:ext cx="3342004" cy="2506980"/>
          </a:xfrm>
          <a:custGeom>
            <a:avLst/>
            <a:gdLst/>
            <a:ahLst/>
            <a:cxnLst/>
            <a:rect l="l" t="t" r="r" b="b"/>
            <a:pathLst>
              <a:path w="3342004" h="2506980">
                <a:moveTo>
                  <a:pt x="2923906" y="0"/>
                </a:moveTo>
                <a:lnTo>
                  <a:pt x="417773" y="0"/>
                </a:lnTo>
                <a:lnTo>
                  <a:pt x="369051" y="2810"/>
                </a:lnTo>
                <a:lnTo>
                  <a:pt x="321981" y="11033"/>
                </a:lnTo>
                <a:lnTo>
                  <a:pt x="276875" y="24355"/>
                </a:lnTo>
                <a:lnTo>
                  <a:pt x="234047" y="42462"/>
                </a:lnTo>
                <a:lnTo>
                  <a:pt x="193809" y="65042"/>
                </a:lnTo>
                <a:lnTo>
                  <a:pt x="156477" y="91779"/>
                </a:lnTo>
                <a:lnTo>
                  <a:pt x="122362" y="122362"/>
                </a:lnTo>
                <a:lnTo>
                  <a:pt x="91780" y="156477"/>
                </a:lnTo>
                <a:lnTo>
                  <a:pt x="65042" y="193809"/>
                </a:lnTo>
                <a:lnTo>
                  <a:pt x="42462" y="234046"/>
                </a:lnTo>
                <a:lnTo>
                  <a:pt x="24355" y="276875"/>
                </a:lnTo>
                <a:lnTo>
                  <a:pt x="11033" y="321981"/>
                </a:lnTo>
                <a:lnTo>
                  <a:pt x="2810" y="369051"/>
                </a:lnTo>
                <a:lnTo>
                  <a:pt x="0" y="417772"/>
                </a:lnTo>
                <a:lnTo>
                  <a:pt x="0" y="2088814"/>
                </a:lnTo>
                <a:lnTo>
                  <a:pt x="2810" y="2137535"/>
                </a:lnTo>
                <a:lnTo>
                  <a:pt x="11033" y="2184606"/>
                </a:lnTo>
                <a:lnTo>
                  <a:pt x="24355" y="2229712"/>
                </a:lnTo>
                <a:lnTo>
                  <a:pt x="42462" y="2272540"/>
                </a:lnTo>
                <a:lnTo>
                  <a:pt x="65042" y="2312777"/>
                </a:lnTo>
                <a:lnTo>
                  <a:pt x="91780" y="2350110"/>
                </a:lnTo>
                <a:lnTo>
                  <a:pt x="122362" y="2384224"/>
                </a:lnTo>
                <a:lnTo>
                  <a:pt x="156477" y="2414807"/>
                </a:lnTo>
                <a:lnTo>
                  <a:pt x="193809" y="2441545"/>
                </a:lnTo>
                <a:lnTo>
                  <a:pt x="234047" y="2464124"/>
                </a:lnTo>
                <a:lnTo>
                  <a:pt x="276875" y="2482232"/>
                </a:lnTo>
                <a:lnTo>
                  <a:pt x="321981" y="2495553"/>
                </a:lnTo>
                <a:lnTo>
                  <a:pt x="369051" y="2503776"/>
                </a:lnTo>
                <a:lnTo>
                  <a:pt x="417773" y="2506587"/>
                </a:lnTo>
                <a:lnTo>
                  <a:pt x="2923906" y="2506587"/>
                </a:lnTo>
                <a:lnTo>
                  <a:pt x="2972628" y="2503776"/>
                </a:lnTo>
                <a:lnTo>
                  <a:pt x="3019698" y="2495553"/>
                </a:lnTo>
                <a:lnTo>
                  <a:pt x="3064804" y="2482232"/>
                </a:lnTo>
                <a:lnTo>
                  <a:pt x="3107632" y="2464124"/>
                </a:lnTo>
                <a:lnTo>
                  <a:pt x="3147870" y="2441545"/>
                </a:lnTo>
                <a:lnTo>
                  <a:pt x="3185202" y="2414807"/>
                </a:lnTo>
                <a:lnTo>
                  <a:pt x="3219317" y="2384224"/>
                </a:lnTo>
                <a:lnTo>
                  <a:pt x="3249899" y="2350110"/>
                </a:lnTo>
                <a:lnTo>
                  <a:pt x="3276637" y="2312777"/>
                </a:lnTo>
                <a:lnTo>
                  <a:pt x="3299216" y="2272540"/>
                </a:lnTo>
                <a:lnTo>
                  <a:pt x="3317324" y="2229712"/>
                </a:lnTo>
                <a:lnTo>
                  <a:pt x="3330646" y="2184606"/>
                </a:lnTo>
                <a:lnTo>
                  <a:pt x="3338869" y="2137535"/>
                </a:lnTo>
                <a:lnTo>
                  <a:pt x="3341679" y="2088814"/>
                </a:lnTo>
                <a:lnTo>
                  <a:pt x="3341679" y="417772"/>
                </a:lnTo>
                <a:lnTo>
                  <a:pt x="3338869" y="369051"/>
                </a:lnTo>
                <a:lnTo>
                  <a:pt x="3330646" y="321981"/>
                </a:lnTo>
                <a:lnTo>
                  <a:pt x="3317324" y="276875"/>
                </a:lnTo>
                <a:lnTo>
                  <a:pt x="3299216" y="234046"/>
                </a:lnTo>
                <a:lnTo>
                  <a:pt x="3276637" y="193809"/>
                </a:lnTo>
                <a:lnTo>
                  <a:pt x="3249899" y="156477"/>
                </a:lnTo>
                <a:lnTo>
                  <a:pt x="3219317" y="122362"/>
                </a:lnTo>
                <a:lnTo>
                  <a:pt x="3185202" y="91779"/>
                </a:lnTo>
                <a:lnTo>
                  <a:pt x="3147870" y="65042"/>
                </a:lnTo>
                <a:lnTo>
                  <a:pt x="3107632" y="42462"/>
                </a:lnTo>
                <a:lnTo>
                  <a:pt x="3064804" y="24355"/>
                </a:lnTo>
                <a:lnTo>
                  <a:pt x="3019698" y="11033"/>
                </a:lnTo>
                <a:lnTo>
                  <a:pt x="2972628" y="2810"/>
                </a:lnTo>
                <a:lnTo>
                  <a:pt x="29239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42424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8" y="0"/>
                </a:moveTo>
                <a:lnTo>
                  <a:pt x="0" y="0"/>
                </a:lnTo>
                <a:lnTo>
                  <a:pt x="0" y="6858000"/>
                </a:lnTo>
                <a:lnTo>
                  <a:pt x="12191998" y="6858000"/>
                </a:lnTo>
                <a:lnTo>
                  <a:pt x="12191998" y="0"/>
                </a:lnTo>
                <a:close/>
              </a:path>
            </a:pathLst>
          </a:custGeom>
          <a:solidFill>
            <a:srgbClr val="00A9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218459" y="0"/>
            <a:ext cx="1206500" cy="1774189"/>
          </a:xfrm>
          <a:custGeom>
            <a:avLst/>
            <a:gdLst/>
            <a:ahLst/>
            <a:cxnLst/>
            <a:rect l="l" t="t" r="r" b="b"/>
            <a:pathLst>
              <a:path w="1206500" h="1774189">
                <a:moveTo>
                  <a:pt x="1206131" y="0"/>
                </a:moveTo>
                <a:lnTo>
                  <a:pt x="0" y="0"/>
                </a:lnTo>
                <a:lnTo>
                  <a:pt x="0" y="1773703"/>
                </a:lnTo>
                <a:lnTo>
                  <a:pt x="1206131" y="1773703"/>
                </a:lnTo>
                <a:lnTo>
                  <a:pt x="1206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218460" y="1220739"/>
            <a:ext cx="1206500" cy="624205"/>
          </a:xfrm>
          <a:custGeom>
            <a:avLst/>
            <a:gdLst/>
            <a:ahLst/>
            <a:cxnLst/>
            <a:rect l="l" t="t" r="r" b="b"/>
            <a:pathLst>
              <a:path w="1206500" h="624205">
                <a:moveTo>
                  <a:pt x="603065" y="0"/>
                </a:moveTo>
                <a:lnTo>
                  <a:pt x="0" y="624085"/>
                </a:lnTo>
                <a:lnTo>
                  <a:pt x="1206131" y="624085"/>
                </a:lnTo>
                <a:lnTo>
                  <a:pt x="603065" y="0"/>
                </a:lnTo>
                <a:close/>
              </a:path>
            </a:pathLst>
          </a:custGeom>
          <a:solidFill>
            <a:srgbClr val="00A8D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511" y="533446"/>
            <a:ext cx="1512168" cy="39050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344" y="260648"/>
            <a:ext cx="1434641" cy="93610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7944" y="580816"/>
            <a:ext cx="1043890" cy="29576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8" y="0"/>
                </a:moveTo>
                <a:lnTo>
                  <a:pt x="0" y="0"/>
                </a:lnTo>
                <a:lnTo>
                  <a:pt x="0" y="6858000"/>
                </a:lnTo>
                <a:lnTo>
                  <a:pt x="12191998" y="6858000"/>
                </a:lnTo>
                <a:lnTo>
                  <a:pt x="12191998" y="0"/>
                </a:lnTo>
                <a:close/>
              </a:path>
            </a:pathLst>
          </a:custGeom>
          <a:solidFill>
            <a:srgbClr val="FF5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218459" y="0"/>
            <a:ext cx="1206500" cy="1774189"/>
          </a:xfrm>
          <a:custGeom>
            <a:avLst/>
            <a:gdLst/>
            <a:ahLst/>
            <a:cxnLst/>
            <a:rect l="l" t="t" r="r" b="b"/>
            <a:pathLst>
              <a:path w="1206500" h="1774189">
                <a:moveTo>
                  <a:pt x="1206131" y="0"/>
                </a:moveTo>
                <a:lnTo>
                  <a:pt x="0" y="0"/>
                </a:lnTo>
                <a:lnTo>
                  <a:pt x="0" y="1773703"/>
                </a:lnTo>
                <a:lnTo>
                  <a:pt x="1206131" y="1773703"/>
                </a:lnTo>
                <a:lnTo>
                  <a:pt x="1206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218460" y="1220739"/>
            <a:ext cx="1206500" cy="624205"/>
          </a:xfrm>
          <a:custGeom>
            <a:avLst/>
            <a:gdLst/>
            <a:ahLst/>
            <a:cxnLst/>
            <a:rect l="l" t="t" r="r" b="b"/>
            <a:pathLst>
              <a:path w="1206500" h="624205">
                <a:moveTo>
                  <a:pt x="603065" y="0"/>
                </a:moveTo>
                <a:lnTo>
                  <a:pt x="0" y="624085"/>
                </a:lnTo>
                <a:lnTo>
                  <a:pt x="1206131" y="624085"/>
                </a:lnTo>
                <a:lnTo>
                  <a:pt x="603065" y="0"/>
                </a:lnTo>
                <a:close/>
              </a:path>
            </a:pathLst>
          </a:custGeom>
          <a:solidFill>
            <a:srgbClr val="FF5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511" y="533446"/>
            <a:ext cx="1512168" cy="39050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344" y="260648"/>
            <a:ext cx="1434641" cy="93610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7944" y="580816"/>
            <a:ext cx="1043890" cy="29576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280" y="1264918"/>
            <a:ext cx="11094734" cy="4629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798" y="2112179"/>
            <a:ext cx="5907405" cy="3710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2424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2099"/>
              </a:lnSpc>
            </a:pPr>
            <a:r>
              <a:rPr sz="4000" spc="-10" dirty="0">
                <a:latin typeface="Verdana"/>
                <a:cs typeface="Verdana"/>
              </a:rPr>
              <a:t>КОМАНДО </a:t>
            </a:r>
            <a:r>
              <a:rPr sz="4000" spc="-75" dirty="0">
                <a:latin typeface="Verdana"/>
                <a:cs typeface="Verdana"/>
              </a:rPr>
              <a:t>ОБРАЗОВАНИЕ</a:t>
            </a:r>
            <a:endParaRPr sz="40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5519" y="523301"/>
            <a:ext cx="1440159" cy="37190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07944" y="561372"/>
            <a:ext cx="1043890" cy="29576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07368" y="516522"/>
            <a:ext cx="1002777" cy="38546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81700" y="3492500"/>
            <a:ext cx="5956300" cy="5715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972311" y="3331188"/>
            <a:ext cx="59042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b="1" spc="-180" dirty="0">
                <a:solidFill>
                  <a:srgbClr val="FFFFFF"/>
                </a:solidFill>
                <a:latin typeface="Verdana"/>
                <a:cs typeface="Verdana"/>
              </a:rPr>
              <a:t>ФЛАГМАНЫ2024</a:t>
            </a:r>
            <a:endParaRPr sz="50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974704" y="2985101"/>
            <a:ext cx="6217920" cy="109855"/>
          </a:xfrm>
          <a:custGeom>
            <a:avLst/>
            <a:gdLst/>
            <a:ahLst/>
            <a:cxnLst/>
            <a:rect l="l" t="t" r="r" b="b"/>
            <a:pathLst>
              <a:path w="6217920" h="109855">
                <a:moveTo>
                  <a:pt x="6217295" y="0"/>
                </a:moveTo>
                <a:lnTo>
                  <a:pt x="0" y="0"/>
                </a:lnTo>
                <a:lnTo>
                  <a:pt x="0" y="109734"/>
                </a:lnTo>
                <a:lnTo>
                  <a:pt x="6217295" y="109734"/>
                </a:lnTo>
                <a:lnTo>
                  <a:pt x="621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2908300"/>
            <a:ext cx="9626600" cy="5461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49400" y="3530600"/>
            <a:ext cx="9144000" cy="5334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85494" y="2780788"/>
            <a:ext cx="9621520" cy="1257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 marR="5080" indent="-231775">
              <a:lnSpc>
                <a:spcPct val="102099"/>
              </a:lnSpc>
            </a:pPr>
            <a:r>
              <a:rPr sz="4000" spc="-160" dirty="0">
                <a:latin typeface="Verdana"/>
                <a:cs typeface="Verdana"/>
              </a:rPr>
              <a:t>К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114" dirty="0">
                <a:latin typeface="Verdana"/>
                <a:cs typeface="Verdana"/>
              </a:rPr>
              <a:t>УСПЕХУ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160" dirty="0">
                <a:latin typeface="Verdana"/>
                <a:cs typeface="Verdana"/>
              </a:rPr>
              <a:t>ПРИХОДЯТ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90" dirty="0">
                <a:latin typeface="Verdana"/>
                <a:cs typeface="Verdana"/>
              </a:rPr>
              <a:t>НЕ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114" dirty="0">
                <a:latin typeface="Verdana"/>
                <a:cs typeface="Verdana"/>
              </a:rPr>
              <a:t>ЛИДЕРЫ, </a:t>
            </a:r>
            <a:r>
              <a:rPr sz="4000" spc="-160" dirty="0">
                <a:latin typeface="Verdana"/>
                <a:cs typeface="Verdana"/>
              </a:rPr>
              <a:t>К</a:t>
            </a:r>
            <a:r>
              <a:rPr sz="4000" spc="-210" dirty="0">
                <a:latin typeface="Verdana"/>
                <a:cs typeface="Verdana"/>
              </a:rPr>
              <a:t> </a:t>
            </a:r>
            <a:r>
              <a:rPr sz="4000" spc="-114" dirty="0">
                <a:latin typeface="Verdana"/>
                <a:cs typeface="Verdana"/>
              </a:rPr>
              <a:t>УСПЕХУ</a:t>
            </a:r>
            <a:r>
              <a:rPr sz="4000" spc="-204" dirty="0">
                <a:latin typeface="Verdana"/>
                <a:cs typeface="Verdana"/>
              </a:rPr>
              <a:t> </a:t>
            </a:r>
            <a:r>
              <a:rPr sz="4000" spc="-160" dirty="0">
                <a:latin typeface="Verdana"/>
                <a:cs typeface="Verdana"/>
              </a:rPr>
              <a:t>ПРИХОДЯТ</a:t>
            </a:r>
            <a:r>
              <a:rPr sz="4000" spc="-204" dirty="0">
                <a:latin typeface="Verdana"/>
                <a:cs typeface="Verdana"/>
              </a:rPr>
              <a:t> </a:t>
            </a:r>
            <a:r>
              <a:rPr sz="4000" spc="-10" dirty="0">
                <a:latin typeface="Verdana"/>
                <a:cs typeface="Verdana"/>
              </a:rPr>
              <a:t>КОМАНДЫ</a:t>
            </a:r>
            <a:endParaRPr sz="40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2908300"/>
            <a:ext cx="9626600" cy="5461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49400" y="3530600"/>
            <a:ext cx="9144000" cy="5334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85494" y="2780788"/>
            <a:ext cx="9621520" cy="1257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 marR="5080" indent="-231775">
              <a:lnSpc>
                <a:spcPct val="102099"/>
              </a:lnSpc>
            </a:pPr>
            <a:r>
              <a:rPr sz="4000" spc="-160" dirty="0">
                <a:latin typeface="Verdana"/>
                <a:cs typeface="Verdana"/>
              </a:rPr>
              <a:t>К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114" dirty="0">
                <a:latin typeface="Verdana"/>
                <a:cs typeface="Verdana"/>
              </a:rPr>
              <a:t>УСПЕХУ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160" dirty="0">
                <a:latin typeface="Verdana"/>
                <a:cs typeface="Verdana"/>
              </a:rPr>
              <a:t>ПРИХОДЯТ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90" dirty="0">
                <a:latin typeface="Verdana"/>
                <a:cs typeface="Verdana"/>
              </a:rPr>
              <a:t>НЕ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114" dirty="0">
                <a:latin typeface="Verdana"/>
                <a:cs typeface="Verdana"/>
              </a:rPr>
              <a:t>ЛИДЕРЫ, </a:t>
            </a:r>
            <a:r>
              <a:rPr sz="4000" spc="-160" dirty="0">
                <a:latin typeface="Verdana"/>
                <a:cs typeface="Verdana"/>
              </a:rPr>
              <a:t>К</a:t>
            </a:r>
            <a:r>
              <a:rPr sz="4000" spc="-210" dirty="0">
                <a:latin typeface="Verdana"/>
                <a:cs typeface="Verdana"/>
              </a:rPr>
              <a:t> </a:t>
            </a:r>
            <a:r>
              <a:rPr sz="4000" spc="-114" dirty="0">
                <a:latin typeface="Verdana"/>
                <a:cs typeface="Verdana"/>
              </a:rPr>
              <a:t>УСПЕХУ</a:t>
            </a:r>
            <a:r>
              <a:rPr sz="4000" spc="-204" dirty="0">
                <a:latin typeface="Verdana"/>
                <a:cs typeface="Verdana"/>
              </a:rPr>
              <a:t> </a:t>
            </a:r>
            <a:r>
              <a:rPr sz="4000" spc="-160" dirty="0">
                <a:latin typeface="Verdana"/>
                <a:cs typeface="Verdana"/>
              </a:rPr>
              <a:t>ПРИХОДЯТ</a:t>
            </a:r>
            <a:r>
              <a:rPr sz="4000" spc="-204" dirty="0">
                <a:latin typeface="Verdana"/>
                <a:cs typeface="Verdana"/>
              </a:rPr>
              <a:t> </a:t>
            </a:r>
            <a:r>
              <a:rPr sz="4000" spc="-10" dirty="0">
                <a:latin typeface="Verdana"/>
                <a:cs typeface="Verdana"/>
              </a:rPr>
              <a:t>КОМАНДЫ</a:t>
            </a:r>
            <a:endParaRPr sz="40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A9D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511" y="533446"/>
            <a:ext cx="1512168" cy="39050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344" y="260648"/>
            <a:ext cx="1434641" cy="93610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7944" y="580816"/>
            <a:ext cx="1043890" cy="29576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73984" y="1579577"/>
            <a:ext cx="9975215" cy="42773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597910">
              <a:lnSpc>
                <a:spcPct val="102800"/>
              </a:lnSpc>
              <a:spcBef>
                <a:spcPts val="2750"/>
              </a:spcBef>
            </a:pPr>
            <a:r>
              <a:rPr sz="3000" spc="175" smtClean="0">
                <a:solidFill>
                  <a:srgbClr val="FFFFFF"/>
                </a:solidFill>
                <a:latin typeface="Book Antiqua" pitchFamily="18" charset="0"/>
                <a:cs typeface="Verdana"/>
              </a:rPr>
              <a:t>ЛЮДЯМ</a:t>
            </a:r>
            <a:r>
              <a:rPr sz="3000" spc="-245" smtClean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6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НУЖНЫ</a:t>
            </a:r>
            <a:r>
              <a:rPr sz="3000" spc="-24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ЛЮДИ. </a:t>
            </a:r>
            <a:r>
              <a:rPr sz="300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ТЕПЛОТА,</a:t>
            </a:r>
            <a:r>
              <a:rPr sz="3000" spc="-12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6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ЭНЕРГИЯ,</a:t>
            </a:r>
            <a:r>
              <a:rPr sz="3000" spc="-12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4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ЭМПАТИЯ.</a:t>
            </a:r>
            <a:endParaRPr sz="3000">
              <a:latin typeface="Book Antiqua" pitchFamily="18" charset="0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000">
              <a:latin typeface="Book Antiqua" pitchFamily="18" charset="0"/>
              <a:cs typeface="Verdana"/>
            </a:endParaRPr>
          </a:p>
          <a:p>
            <a:pPr marL="12700" marR="5080">
              <a:lnSpc>
                <a:spcPct val="102800"/>
              </a:lnSpc>
            </a:pPr>
            <a:r>
              <a:rPr sz="3000" spc="13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ДЛЯ</a:t>
            </a:r>
            <a:r>
              <a:rPr sz="3000" spc="-24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5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ПОДДЕРЖАНИЯ</a:t>
            </a:r>
            <a:r>
              <a:rPr sz="3000" spc="-24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7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ЭМОЦИОНАЛЬНОЙ</a:t>
            </a:r>
            <a:r>
              <a:rPr sz="3000" spc="-23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0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СВЯЗИ </a:t>
            </a:r>
            <a:r>
              <a:rPr sz="300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С</a:t>
            </a:r>
            <a:r>
              <a:rPr sz="3000" spc="-229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4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УЧАСТНИКАМИ</a:t>
            </a:r>
            <a:r>
              <a:rPr sz="3000" spc="-229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0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СООБЩЕСТВА</a:t>
            </a:r>
            <a:r>
              <a:rPr sz="3000" spc="-22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3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НЕОБХОДИМО </a:t>
            </a:r>
            <a:r>
              <a:rPr sz="3000" spc="9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СОЗДАВАТЬ</a:t>
            </a:r>
            <a:r>
              <a:rPr sz="3000" spc="-22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5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УНИКАЛЬНУЮ</a:t>
            </a:r>
            <a:r>
              <a:rPr sz="3000" spc="-22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5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АТМОСФЕРУ</a:t>
            </a:r>
            <a:r>
              <a:rPr sz="3000" spc="-22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5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И НАРАЩИВАТЬ</a:t>
            </a:r>
            <a:r>
              <a:rPr sz="3000" spc="-21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6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ВОВЛЕЧЕННОСТЬ,</a:t>
            </a:r>
            <a:r>
              <a:rPr sz="3000" spc="-21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СОЗДАВАТЬ </a:t>
            </a:r>
            <a:r>
              <a:rPr sz="3000" spc="10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ЧУВСТВО</a:t>
            </a:r>
            <a:r>
              <a:rPr sz="3000" spc="-22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13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ПЛЕЧА</a:t>
            </a:r>
            <a:r>
              <a:rPr sz="3000" spc="-22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7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НАХОДЯЩИХСЯ</a:t>
            </a:r>
            <a:r>
              <a:rPr sz="3000" spc="-220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 </a:t>
            </a:r>
            <a:r>
              <a:rPr sz="3000" spc="85" dirty="0">
                <a:solidFill>
                  <a:srgbClr val="FFFFFF"/>
                </a:solidFill>
                <a:latin typeface="Book Antiqua" pitchFamily="18" charset="0"/>
                <a:cs typeface="Verdana"/>
              </a:rPr>
              <a:t>РЯДОМ.</a:t>
            </a:r>
            <a:endParaRPr sz="3000">
              <a:latin typeface="Book Antiqua" pitchFamily="18" charset="0"/>
              <a:cs typeface="Verdana"/>
            </a:endParaRPr>
          </a:p>
        </p:txBody>
      </p:sp>
      <p:grpSp>
        <p:nvGrpSpPr>
          <p:cNvPr id="7" name="object 3"/>
          <p:cNvGrpSpPr/>
          <p:nvPr/>
        </p:nvGrpSpPr>
        <p:grpSpPr>
          <a:xfrm>
            <a:off x="10218459" y="0"/>
            <a:ext cx="1206500" cy="1845310"/>
            <a:chOff x="10218459" y="0"/>
            <a:chExt cx="1206500" cy="1845310"/>
          </a:xfrm>
        </p:grpSpPr>
        <p:sp>
          <p:nvSpPr>
            <p:cNvPr id="8" name="object 4"/>
            <p:cNvSpPr/>
            <p:nvPr/>
          </p:nvSpPr>
          <p:spPr>
            <a:xfrm>
              <a:off x="10218459" y="0"/>
              <a:ext cx="1206500" cy="1774189"/>
            </a:xfrm>
            <a:custGeom>
              <a:avLst/>
              <a:gdLst/>
              <a:ahLst/>
              <a:cxnLst/>
              <a:rect l="l" t="t" r="r" b="b"/>
              <a:pathLst>
                <a:path w="1206500" h="1774189">
                  <a:moveTo>
                    <a:pt x="1206131" y="0"/>
                  </a:moveTo>
                  <a:lnTo>
                    <a:pt x="0" y="0"/>
                  </a:lnTo>
                  <a:lnTo>
                    <a:pt x="0" y="1773703"/>
                  </a:lnTo>
                  <a:lnTo>
                    <a:pt x="1206131" y="1773703"/>
                  </a:lnTo>
                  <a:lnTo>
                    <a:pt x="1206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/>
            <p:cNvSpPr/>
            <p:nvPr/>
          </p:nvSpPr>
          <p:spPr>
            <a:xfrm>
              <a:off x="10218460" y="1220739"/>
              <a:ext cx="1206500" cy="624205"/>
            </a:xfrm>
            <a:custGeom>
              <a:avLst/>
              <a:gdLst/>
              <a:ahLst/>
              <a:cxnLst/>
              <a:rect l="l" t="t" r="r" b="b"/>
              <a:pathLst>
                <a:path w="1206500" h="624205">
                  <a:moveTo>
                    <a:pt x="603065" y="0"/>
                  </a:moveTo>
                  <a:lnTo>
                    <a:pt x="0" y="624085"/>
                  </a:lnTo>
                  <a:lnTo>
                    <a:pt x="1206131" y="624085"/>
                  </a:lnTo>
                  <a:lnTo>
                    <a:pt x="603065" y="0"/>
                  </a:lnTo>
                  <a:close/>
                </a:path>
              </a:pathLst>
            </a:custGeom>
            <a:solidFill>
              <a:srgbClr val="00A8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8" y="0"/>
                </a:moveTo>
                <a:lnTo>
                  <a:pt x="0" y="0"/>
                </a:lnTo>
                <a:lnTo>
                  <a:pt x="0" y="6858000"/>
                </a:lnTo>
                <a:lnTo>
                  <a:pt x="12191998" y="6858000"/>
                </a:lnTo>
                <a:lnTo>
                  <a:pt x="12191998" y="0"/>
                </a:lnTo>
                <a:close/>
              </a:path>
            </a:pathLst>
          </a:custGeom>
          <a:solidFill>
            <a:srgbClr val="FF5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218459" y="0"/>
            <a:ext cx="1206500" cy="1845310"/>
            <a:chOff x="10218459" y="0"/>
            <a:chExt cx="1206500" cy="1845310"/>
          </a:xfrm>
        </p:grpSpPr>
        <p:sp>
          <p:nvSpPr>
            <p:cNvPr id="4" name="object 4"/>
            <p:cNvSpPr/>
            <p:nvPr/>
          </p:nvSpPr>
          <p:spPr>
            <a:xfrm>
              <a:off x="10218459" y="0"/>
              <a:ext cx="1206500" cy="1774189"/>
            </a:xfrm>
            <a:custGeom>
              <a:avLst/>
              <a:gdLst/>
              <a:ahLst/>
              <a:cxnLst/>
              <a:rect l="l" t="t" r="r" b="b"/>
              <a:pathLst>
                <a:path w="1206500" h="1774189">
                  <a:moveTo>
                    <a:pt x="1206131" y="0"/>
                  </a:moveTo>
                  <a:lnTo>
                    <a:pt x="0" y="0"/>
                  </a:lnTo>
                  <a:lnTo>
                    <a:pt x="0" y="1773703"/>
                  </a:lnTo>
                  <a:lnTo>
                    <a:pt x="1206131" y="1773703"/>
                  </a:lnTo>
                  <a:lnTo>
                    <a:pt x="1206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8460" y="1220739"/>
              <a:ext cx="1206500" cy="624205"/>
            </a:xfrm>
            <a:custGeom>
              <a:avLst/>
              <a:gdLst/>
              <a:ahLst/>
              <a:cxnLst/>
              <a:rect l="l" t="t" r="r" b="b"/>
              <a:pathLst>
                <a:path w="1206500" h="624205">
                  <a:moveTo>
                    <a:pt x="603065" y="0"/>
                  </a:moveTo>
                  <a:lnTo>
                    <a:pt x="0" y="624085"/>
                  </a:lnTo>
                  <a:lnTo>
                    <a:pt x="1206131" y="624085"/>
                  </a:lnTo>
                  <a:lnTo>
                    <a:pt x="603065" y="0"/>
                  </a:lnTo>
                  <a:close/>
                </a:path>
              </a:pathLst>
            </a:custGeom>
            <a:solidFill>
              <a:srgbClr val="FF5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511" y="533446"/>
            <a:ext cx="1512168" cy="39050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344" y="260648"/>
            <a:ext cx="1434641" cy="93610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7944" y="580816"/>
            <a:ext cx="1043890" cy="29576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20800" y="2908300"/>
            <a:ext cx="9626600" cy="5461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9400" y="3530600"/>
            <a:ext cx="9144000" cy="533400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285494" y="2780788"/>
            <a:ext cx="9621520" cy="1257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 marR="5080" indent="-231775">
              <a:lnSpc>
                <a:spcPct val="102099"/>
              </a:lnSpc>
            </a:pPr>
            <a:r>
              <a:rPr sz="4000" spc="-160" dirty="0">
                <a:latin typeface="Verdana"/>
                <a:cs typeface="Verdana"/>
              </a:rPr>
              <a:t>К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114" dirty="0">
                <a:latin typeface="Verdana"/>
                <a:cs typeface="Verdana"/>
              </a:rPr>
              <a:t>УСПЕХУ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160" dirty="0">
                <a:latin typeface="Verdana"/>
                <a:cs typeface="Verdana"/>
              </a:rPr>
              <a:t>ПРИХОДЯТ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90" dirty="0">
                <a:latin typeface="Verdana"/>
                <a:cs typeface="Verdana"/>
              </a:rPr>
              <a:t>НЕ</a:t>
            </a:r>
            <a:r>
              <a:rPr sz="4000" spc="-215" dirty="0">
                <a:latin typeface="Verdana"/>
                <a:cs typeface="Verdana"/>
              </a:rPr>
              <a:t> </a:t>
            </a:r>
            <a:r>
              <a:rPr sz="4000" spc="-114" dirty="0">
                <a:latin typeface="Verdana"/>
                <a:cs typeface="Verdana"/>
              </a:rPr>
              <a:t>ЛИДЕРЫ, </a:t>
            </a:r>
            <a:r>
              <a:rPr sz="4000" spc="-160" dirty="0">
                <a:latin typeface="Verdana"/>
                <a:cs typeface="Verdana"/>
              </a:rPr>
              <a:t>К</a:t>
            </a:r>
            <a:r>
              <a:rPr sz="4000" spc="-210" dirty="0">
                <a:latin typeface="Verdana"/>
                <a:cs typeface="Verdana"/>
              </a:rPr>
              <a:t> </a:t>
            </a:r>
            <a:r>
              <a:rPr sz="4000" spc="-114" dirty="0">
                <a:latin typeface="Verdana"/>
                <a:cs typeface="Verdana"/>
              </a:rPr>
              <a:t>УСПЕХУ</a:t>
            </a:r>
            <a:r>
              <a:rPr sz="4000" spc="-204" dirty="0">
                <a:latin typeface="Verdana"/>
                <a:cs typeface="Verdana"/>
              </a:rPr>
              <a:t> </a:t>
            </a:r>
            <a:r>
              <a:rPr sz="4000" spc="-160" dirty="0">
                <a:latin typeface="Verdana"/>
                <a:cs typeface="Verdana"/>
              </a:rPr>
              <a:t>ПРИХОДЯТ</a:t>
            </a:r>
            <a:r>
              <a:rPr sz="4000" spc="-204" dirty="0">
                <a:latin typeface="Verdana"/>
                <a:cs typeface="Verdana"/>
              </a:rPr>
              <a:t> </a:t>
            </a:r>
            <a:r>
              <a:rPr sz="4000" spc="-10" dirty="0">
                <a:latin typeface="Verdana"/>
                <a:cs typeface="Verdana"/>
              </a:rPr>
              <a:t>КОМАНДЫ</a:t>
            </a:r>
            <a:endParaRPr sz="40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8" y="0"/>
                </a:moveTo>
                <a:lnTo>
                  <a:pt x="0" y="0"/>
                </a:lnTo>
                <a:lnTo>
                  <a:pt x="0" y="6858000"/>
                </a:lnTo>
                <a:lnTo>
                  <a:pt x="12191998" y="6858000"/>
                </a:lnTo>
                <a:lnTo>
                  <a:pt x="12191998" y="0"/>
                </a:lnTo>
                <a:close/>
              </a:path>
            </a:pathLst>
          </a:custGeom>
          <a:solidFill>
            <a:srgbClr val="00A9D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218459" y="0"/>
            <a:ext cx="1206500" cy="1845310"/>
            <a:chOff x="10218459" y="0"/>
            <a:chExt cx="1206500" cy="1845310"/>
          </a:xfrm>
        </p:grpSpPr>
        <p:sp>
          <p:nvSpPr>
            <p:cNvPr id="4" name="object 4"/>
            <p:cNvSpPr/>
            <p:nvPr/>
          </p:nvSpPr>
          <p:spPr>
            <a:xfrm>
              <a:off x="10218459" y="0"/>
              <a:ext cx="1206500" cy="1774189"/>
            </a:xfrm>
            <a:custGeom>
              <a:avLst/>
              <a:gdLst/>
              <a:ahLst/>
              <a:cxnLst/>
              <a:rect l="l" t="t" r="r" b="b"/>
              <a:pathLst>
                <a:path w="1206500" h="1774189">
                  <a:moveTo>
                    <a:pt x="1206131" y="0"/>
                  </a:moveTo>
                  <a:lnTo>
                    <a:pt x="0" y="0"/>
                  </a:lnTo>
                  <a:lnTo>
                    <a:pt x="0" y="1773703"/>
                  </a:lnTo>
                  <a:lnTo>
                    <a:pt x="1206131" y="1773703"/>
                  </a:lnTo>
                  <a:lnTo>
                    <a:pt x="1206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8460" y="1220739"/>
              <a:ext cx="1206500" cy="624205"/>
            </a:xfrm>
            <a:custGeom>
              <a:avLst/>
              <a:gdLst/>
              <a:ahLst/>
              <a:cxnLst/>
              <a:rect l="l" t="t" r="r" b="b"/>
              <a:pathLst>
                <a:path w="1206500" h="624205">
                  <a:moveTo>
                    <a:pt x="603065" y="0"/>
                  </a:moveTo>
                  <a:lnTo>
                    <a:pt x="0" y="624085"/>
                  </a:lnTo>
                  <a:lnTo>
                    <a:pt x="1206131" y="624085"/>
                  </a:lnTo>
                  <a:lnTo>
                    <a:pt x="603065" y="0"/>
                  </a:lnTo>
                  <a:close/>
                </a:path>
              </a:pathLst>
            </a:custGeom>
            <a:solidFill>
              <a:srgbClr val="00A8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511" y="533446"/>
            <a:ext cx="1512168" cy="39050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344" y="260648"/>
            <a:ext cx="1434641" cy="93610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7944" y="580816"/>
            <a:ext cx="1043890" cy="295768"/>
          </a:xfrm>
          <a:prstGeom prst="rect">
            <a:avLst/>
          </a:prstGeom>
        </p:spPr>
      </p:pic>
      <p:sp>
        <p:nvSpPr>
          <p:cNvPr id="11" name="object 4"/>
          <p:cNvSpPr txBox="1">
            <a:spLocks/>
          </p:cNvSpPr>
          <p:nvPr/>
        </p:nvSpPr>
        <p:spPr>
          <a:xfrm>
            <a:off x="685800" y="1905000"/>
            <a:ext cx="10363200" cy="4062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КАКОЕ САМОЕ ЯРКОЕ СОБЫТИЕ БЫЛО (ЕСТЬ) В ВАШЕЙ ЖИЗНИ?</a:t>
            </a:r>
          </a:p>
          <a:p>
            <a:endParaRPr lang="ru-RU" sz="4400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НА КАКОГО ГЕРОЯ ФИЛЬМА, МУЛЬТФИЛЬМА, КНИГИ ВЫ ПОХОЖИ И ПОЧЕМУ?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/>
          <p:cNvSpPr txBox="1">
            <a:spLocks/>
          </p:cNvSpPr>
          <p:nvPr/>
        </p:nvSpPr>
        <p:spPr>
          <a:xfrm>
            <a:off x="762000" y="1905000"/>
            <a:ext cx="9621520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ЧТО БЫ ВЫ ХОТЕЛИ СДЕЛАТЬ ДО КОНЦА 2024 ГОДА?</a:t>
            </a:r>
          </a:p>
          <a:p>
            <a:endParaRPr lang="ru-RU" sz="4000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КАКИЕ ТРИ ВЕЩИ, ДЕЙСТВИЯ, ПРОЦЕССА ВЫ ЛЮБИТЕ </a:t>
            </a:r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БОЛЬШЕ ВСЕГО </a:t>
            </a:r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И ПОЧЕМУ?</a:t>
            </a:r>
            <a:endParaRPr lang="ru-RU" sz="4000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8" y="0"/>
                </a:moveTo>
                <a:lnTo>
                  <a:pt x="0" y="0"/>
                </a:lnTo>
                <a:lnTo>
                  <a:pt x="0" y="6858000"/>
                </a:lnTo>
                <a:lnTo>
                  <a:pt x="12191998" y="6858000"/>
                </a:lnTo>
                <a:lnTo>
                  <a:pt x="12191998" y="0"/>
                </a:lnTo>
                <a:close/>
              </a:path>
            </a:pathLst>
          </a:custGeom>
          <a:solidFill>
            <a:srgbClr val="00A9D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218459" y="0"/>
            <a:ext cx="1206500" cy="1845310"/>
            <a:chOff x="10218459" y="0"/>
            <a:chExt cx="1206500" cy="1845310"/>
          </a:xfrm>
        </p:grpSpPr>
        <p:sp>
          <p:nvSpPr>
            <p:cNvPr id="4" name="object 4"/>
            <p:cNvSpPr/>
            <p:nvPr/>
          </p:nvSpPr>
          <p:spPr>
            <a:xfrm>
              <a:off x="10218459" y="0"/>
              <a:ext cx="1206500" cy="1774189"/>
            </a:xfrm>
            <a:custGeom>
              <a:avLst/>
              <a:gdLst/>
              <a:ahLst/>
              <a:cxnLst/>
              <a:rect l="l" t="t" r="r" b="b"/>
              <a:pathLst>
                <a:path w="1206500" h="1774189">
                  <a:moveTo>
                    <a:pt x="1206131" y="0"/>
                  </a:moveTo>
                  <a:lnTo>
                    <a:pt x="0" y="0"/>
                  </a:lnTo>
                  <a:lnTo>
                    <a:pt x="0" y="1773703"/>
                  </a:lnTo>
                  <a:lnTo>
                    <a:pt x="1206131" y="1773703"/>
                  </a:lnTo>
                  <a:lnTo>
                    <a:pt x="1206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8460" y="1220739"/>
              <a:ext cx="1206500" cy="624205"/>
            </a:xfrm>
            <a:custGeom>
              <a:avLst/>
              <a:gdLst/>
              <a:ahLst/>
              <a:cxnLst/>
              <a:rect l="l" t="t" r="r" b="b"/>
              <a:pathLst>
                <a:path w="1206500" h="624205">
                  <a:moveTo>
                    <a:pt x="603065" y="0"/>
                  </a:moveTo>
                  <a:lnTo>
                    <a:pt x="0" y="624085"/>
                  </a:lnTo>
                  <a:lnTo>
                    <a:pt x="1206131" y="624085"/>
                  </a:lnTo>
                  <a:lnTo>
                    <a:pt x="603065" y="0"/>
                  </a:lnTo>
                  <a:close/>
                </a:path>
              </a:pathLst>
            </a:custGeom>
            <a:solidFill>
              <a:srgbClr val="00A8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511" y="533446"/>
            <a:ext cx="1512168" cy="39050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344" y="260648"/>
            <a:ext cx="1434641" cy="93610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7944" y="580816"/>
            <a:ext cx="1043890" cy="295768"/>
          </a:xfrm>
          <a:prstGeom prst="rect">
            <a:avLst/>
          </a:prstGeom>
        </p:spPr>
      </p:pic>
      <p:sp>
        <p:nvSpPr>
          <p:cNvPr id="11" name="object 4"/>
          <p:cNvSpPr txBox="1">
            <a:spLocks/>
          </p:cNvSpPr>
          <p:nvPr/>
        </p:nvSpPr>
        <p:spPr>
          <a:xfrm>
            <a:off x="838200" y="2133600"/>
            <a:ext cx="9621520" cy="3077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ЧТО ВАМ НРАВИТСЯ В ВАШЕЙ ДЕЯТЕЛЬНОСТИ?</a:t>
            </a:r>
          </a:p>
          <a:p>
            <a:pPr>
              <a:buFontTx/>
              <a:buChar char="-"/>
            </a:pPr>
            <a:endParaRPr lang="ru-RU" sz="4000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ЧЕМ Я МОГУ БЫТЬ ПОЛЕЗЕН КОМАНДЕ?</a:t>
            </a:r>
            <a:endParaRPr lang="ru-RU" sz="4000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/>
          <p:cNvSpPr txBox="1">
            <a:spLocks/>
          </p:cNvSpPr>
          <p:nvPr/>
        </p:nvSpPr>
        <p:spPr>
          <a:xfrm>
            <a:off x="838200" y="1676400"/>
            <a:ext cx="9621520" cy="3705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 marR="5080" lvl="0" indent="-231775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0" cap="none" spc="-160" normalizeH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Book Antiqua" pitchFamily="18" charset="0"/>
              <a:ea typeface="+mj-ea"/>
              <a:cs typeface="Verdana"/>
            </a:endParaRPr>
          </a:p>
          <a:p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ЧТО ДЛЯ ВАС ЗНАЧИТ ПАТРИОТИЗМ?</a:t>
            </a:r>
          </a:p>
          <a:p>
            <a:pPr>
              <a:buFontTx/>
              <a:buChar char="-"/>
            </a:pPr>
            <a:endParaRPr lang="ru-RU" sz="4000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КАКИМ ПРОЕКТОМ Я ГОРЖУСЬ И ПОЧЕМУ?</a:t>
            </a:r>
            <a:endParaRPr lang="ru-RU" sz="4000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8" y="0"/>
                </a:moveTo>
                <a:lnTo>
                  <a:pt x="0" y="0"/>
                </a:lnTo>
                <a:lnTo>
                  <a:pt x="0" y="6858000"/>
                </a:lnTo>
                <a:lnTo>
                  <a:pt x="12191998" y="6858000"/>
                </a:lnTo>
                <a:lnTo>
                  <a:pt x="12191998" y="0"/>
                </a:lnTo>
                <a:close/>
              </a:path>
            </a:pathLst>
          </a:custGeom>
          <a:solidFill>
            <a:srgbClr val="00A9D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218459" y="0"/>
            <a:ext cx="1206500" cy="1845310"/>
            <a:chOff x="10218459" y="0"/>
            <a:chExt cx="1206500" cy="1845310"/>
          </a:xfrm>
        </p:grpSpPr>
        <p:sp>
          <p:nvSpPr>
            <p:cNvPr id="4" name="object 4"/>
            <p:cNvSpPr/>
            <p:nvPr/>
          </p:nvSpPr>
          <p:spPr>
            <a:xfrm>
              <a:off x="10218459" y="0"/>
              <a:ext cx="1206500" cy="1774189"/>
            </a:xfrm>
            <a:custGeom>
              <a:avLst/>
              <a:gdLst/>
              <a:ahLst/>
              <a:cxnLst/>
              <a:rect l="l" t="t" r="r" b="b"/>
              <a:pathLst>
                <a:path w="1206500" h="1774189">
                  <a:moveTo>
                    <a:pt x="1206131" y="0"/>
                  </a:moveTo>
                  <a:lnTo>
                    <a:pt x="0" y="0"/>
                  </a:lnTo>
                  <a:lnTo>
                    <a:pt x="0" y="1773703"/>
                  </a:lnTo>
                  <a:lnTo>
                    <a:pt x="1206131" y="1773703"/>
                  </a:lnTo>
                  <a:lnTo>
                    <a:pt x="1206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8460" y="1220739"/>
              <a:ext cx="1206500" cy="624205"/>
            </a:xfrm>
            <a:custGeom>
              <a:avLst/>
              <a:gdLst/>
              <a:ahLst/>
              <a:cxnLst/>
              <a:rect l="l" t="t" r="r" b="b"/>
              <a:pathLst>
                <a:path w="1206500" h="624205">
                  <a:moveTo>
                    <a:pt x="603065" y="0"/>
                  </a:moveTo>
                  <a:lnTo>
                    <a:pt x="0" y="624085"/>
                  </a:lnTo>
                  <a:lnTo>
                    <a:pt x="1206131" y="624085"/>
                  </a:lnTo>
                  <a:lnTo>
                    <a:pt x="603065" y="0"/>
                  </a:lnTo>
                  <a:close/>
                </a:path>
              </a:pathLst>
            </a:custGeom>
            <a:solidFill>
              <a:srgbClr val="00A8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511" y="533446"/>
            <a:ext cx="1512168" cy="39050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1344" y="260648"/>
            <a:ext cx="1434641" cy="93610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7944" y="580816"/>
            <a:ext cx="1043890" cy="295768"/>
          </a:xfrm>
          <a:prstGeom prst="rect">
            <a:avLst/>
          </a:prstGeom>
        </p:spPr>
      </p:pic>
      <p:sp>
        <p:nvSpPr>
          <p:cNvPr id="11" name="object 4"/>
          <p:cNvSpPr txBox="1">
            <a:spLocks/>
          </p:cNvSpPr>
          <p:nvPr/>
        </p:nvSpPr>
        <p:spPr>
          <a:xfrm>
            <a:off x="1143000" y="2819400"/>
            <a:ext cx="9621520" cy="12557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 marR="5080" lvl="0" indent="-231775" defTabSz="914400" eaLnBrk="1" fontAlgn="auto" latinLnBrk="0" hangingPunct="1">
              <a:lnSpc>
                <a:spcPct val="1020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spc="-16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  <a:cs typeface="Verdana"/>
              </a:rPr>
              <a:t>КТО ИЛИ ЧТО </a:t>
            </a:r>
            <a:r>
              <a:rPr lang="ru-RU" sz="4000" spc="-16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  <a:cs typeface="Verdana"/>
              </a:rPr>
              <a:t>ВАС </a:t>
            </a:r>
            <a:r>
              <a:rPr lang="ru-RU" sz="4000" spc="-16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  <a:cs typeface="Verdana"/>
              </a:rPr>
              <a:t>ВДОХНОВЛЯЕТ В НАШЕЙ СТРАНЕ?</a:t>
            </a:r>
            <a:endParaRPr lang="ru-RU" sz="40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itchFamily="18" charset="0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FE1129B9A10EB428B522A55D8A62C42" ma:contentTypeVersion="0" ma:contentTypeDescription="Создание документа." ma:contentTypeScope="" ma:versionID="135b0097f7349e1839c694ba4df76cf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e84565b602113f80453ca70327bb6d1a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1CFFD6-95FF-46DA-8909-8CC7923AC626}"/>
</file>

<file path=customXml/itemProps2.xml><?xml version="1.0" encoding="utf-8"?>
<ds:datastoreItem xmlns:ds="http://schemas.openxmlformats.org/officeDocument/2006/customXml" ds:itemID="{6EF340DA-D34E-4C49-9F77-25E7638547CF}"/>
</file>

<file path=customXml/itemProps3.xml><?xml version="1.0" encoding="utf-8"?>
<ds:datastoreItem xmlns:ds="http://schemas.openxmlformats.org/officeDocument/2006/customXml" ds:itemID="{9B3FB1A6-023E-4681-84D5-B7A486240899}"/>
</file>

<file path=customXml/itemProps4.xml><?xml version="1.0" encoding="utf-8"?>
<ds:datastoreItem xmlns:ds="http://schemas.openxmlformats.org/officeDocument/2006/customXml" ds:itemID="{A06EA017-E110-42B2-B567-FF13E41EDF6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149</Words>
  <Application>Microsoft Office PowerPoint</Application>
  <PresentationFormat>Произвольный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КОМАНДО ОБРАЗОВАНИЕ</vt:lpstr>
      <vt:lpstr>К УСПЕХУ ПРИХОДЯТ НЕ ЛИДЕРЫ, К УСПЕХУ ПРИХОДЯТ КОМАНДЫ</vt:lpstr>
      <vt:lpstr>Слайд 3</vt:lpstr>
      <vt:lpstr>К УСПЕХУ ПРИХОДЯТ НЕ ЛИДЕРЫ, К УСПЕХУ ПРИХОДЯТ КОМАНДЫ</vt:lpstr>
      <vt:lpstr>Слайд 5</vt:lpstr>
      <vt:lpstr>Слайд 6</vt:lpstr>
      <vt:lpstr>Слайд 7</vt:lpstr>
      <vt:lpstr>Слайд 8</vt:lpstr>
      <vt:lpstr>Слайд 9</vt:lpstr>
      <vt:lpstr>К УСПЕХУ ПРИХОДЯТ НЕ ЛИДЕРЫ, К УСПЕХУ ПРИХОДЯТ КОМАНДЫ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ФЛАГМАНЫ_ОБРАЗОВАНИЯ_ИСМАКОВ</dc:title>
  <dc:creator>ЕГЭ</dc:creator>
  <cp:lastModifiedBy>ЕГЭ</cp:lastModifiedBy>
  <cp:revision>5</cp:revision>
  <dcterms:created xsi:type="dcterms:W3CDTF">2024-12-16T06:57:03Z</dcterms:created>
  <dcterms:modified xsi:type="dcterms:W3CDTF">2024-12-17T13:50:30Z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2024-10-27T00:00:00Z</vt:filetime>
  </property>
  <property fmtid="{D5CDD505-2E9C-101B-9397-08002B2CF9AE}" pid="3" name="Creator">
    <vt:lpwstr>Keynote</vt:lpwstr>
  </property>
  <property fmtid="{D5CDD505-2E9C-101B-9397-08002B2CF9AE}" pid="4" name="LastSaved">
    <vt:filetime>2024-12-16T00:00:00Z</vt:filetime>
  </property>
  <property fmtid="{D5CDD505-2E9C-101B-9397-08002B2CF9AE}" pid="5" name="Producer">
    <vt:lpwstr>macOS Версия 11.7.7 (Выпуск 20G1345) Quartz PDFContext</vt:lpwstr>
  </property>
  <property fmtid="{D5CDD505-2E9C-101B-9397-08002B2CF9AE}" pid="6" name="ContentTypeId">
    <vt:lpwstr>0x0101005FE1129B9A10EB428B522A55D8A62C42</vt:lpwstr>
  </property>
</Properties>
</file>