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7.xml" ContentType="application/vnd.openxmlformats-officedocument.drawingml.diagramData+xml"/>
  <Override PartName="/ppt/diagrams/data6.xml" ContentType="application/vnd.openxmlformats-officedocument.drawingml.diagramData+xml"/>
  <Override PartName="/ppt/diagrams/data5.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4.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notesSlides/notesSlide9.xml" ContentType="application/vnd.openxmlformats-officedocument.presentationml.notesSlide+xml"/>
  <Override PartName="/ppt/notesSlides/notesSlide8.xml" ContentType="application/vnd.openxmlformats-officedocument.presentationml.notes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1.xml" ContentType="application/vnd.openxmlformats-officedocument.presentationml.notesSlid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slideLayouts/slideLayout14.xml" ContentType="application/vnd.openxmlformats-officedocument.presentationml.slideLayout+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diagrams/layout1.xml" ContentType="application/vnd.openxmlformats-officedocument.drawingml.diagramLayout+xml"/>
  <Override PartName="/ppt/diagrams/colors2.xml" ContentType="application/vnd.openxmlformats-officedocument.drawingml.diagramColors+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quickStyle1.xml" ContentType="application/vnd.openxmlformats-officedocument.drawingml.diagramStyle+xml"/>
  <Override PartName="/ppt/diagrams/drawing2.xml" ContentType="application/vnd.ms-office.drawingml.diagramDrawing+xml"/>
  <Override PartName="/ppt/theme/theme2.xml" ContentType="application/vnd.openxmlformats-officedocument.theme+xml"/>
  <Override PartName="/ppt/diagrams/drawing3.xml" ContentType="application/vnd.ms-office.drawingml.diagramDrawing+xml"/>
  <Override PartName="/ppt/notesMasters/notesMaster1.xml" ContentType="application/vnd.openxmlformats-officedocument.presentationml.notesMaster+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3.xml" ContentType="application/vnd.openxmlformats-officedocument.drawingml.diagramLayout+xml"/>
  <Override PartName="/ppt/diagrams/layout6.xml" ContentType="application/vnd.openxmlformats-officedocument.drawingml.diagramLayout+xml"/>
  <Override PartName="/ppt/diagrams/colors6.xml" ContentType="application/vnd.openxmlformats-officedocument.drawingml.diagramColors+xml"/>
  <Override PartName="/ppt/diagrams/layout5.xml" ContentType="application/vnd.openxmlformats-officedocument.drawingml.diagramLayout+xml"/>
  <Override PartName="/ppt/theme/theme1.xml" ContentType="application/vnd.openxmlformats-officedocument.theme+xml"/>
  <Override PartName="/ppt/diagrams/quickStyle3.xml" ContentType="application/vnd.openxmlformats-officedocument.drawingml.diagramStyle+xml"/>
  <Override PartName="/ppt/diagrams/colors3.xml" ContentType="application/vnd.openxmlformats-officedocument.drawingml.diagramColors+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rawing6.xml" ContentType="application/vnd.ms-office.drawingml.diagramDrawing+xml"/>
  <Override PartName="/ppt/diagrams/quickStyle6.xml" ContentType="application/vnd.openxmlformats-officedocument.drawingml.diagramStyle+xml"/>
  <Override PartName="/ppt/diagrams/drawing7.xml" ContentType="application/vnd.ms-office.drawingml.diagramDrawing+xml"/>
  <Override PartName="/ppt/diagrams/colors7.xml" ContentType="application/vnd.openxmlformats-officedocument.drawingml.diagramColors+xml"/>
  <Override PartName="/ppt/diagrams/quickStyle7.xml" ContentType="application/vnd.openxmlformats-officedocument.drawingml.diagramStyle+xml"/>
  <Override PartName="/ppt/diagrams/layout7.xml" ContentType="application/vnd.openxmlformats-officedocument.drawingml.diagramLayou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tags/tag6.xml" ContentType="application/vnd.openxmlformats-officedocument.presentationml.tags+xml"/>
  <Override PartName="/ppt/tags/tag1.xml" ContentType="application/vnd.openxmlformats-officedocument.presentationml.tags+xml"/>
  <Override PartName="/ppt/tags/tag5.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ppt/tags/tag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4"/>
  </p:notesMasterIdLst>
  <p:sldIdLst>
    <p:sldId id="256" r:id="rId2"/>
    <p:sldId id="257" r:id="rId3"/>
    <p:sldId id="258" r:id="rId4"/>
    <p:sldId id="313" r:id="rId5"/>
    <p:sldId id="318" r:id="rId6"/>
    <p:sldId id="319" r:id="rId7"/>
    <p:sldId id="314" r:id="rId8"/>
    <p:sldId id="315" r:id="rId9"/>
    <p:sldId id="317" r:id="rId10"/>
    <p:sldId id="316" r:id="rId11"/>
    <p:sldId id="320" r:id="rId12"/>
    <p:sldId id="310" r:id="rId13"/>
  </p:sldIdLst>
  <p:sldSz cx="9144000" cy="6858000" type="screen4x3"/>
  <p:notesSz cx="6858000" cy="9144000"/>
  <p:custDataLst>
    <p:tags r:id="rId15"/>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1807" autoAdjust="0"/>
  </p:normalViewPr>
  <p:slideViewPr>
    <p:cSldViewPr snapToGrid="0">
      <p:cViewPr varScale="1">
        <p:scale>
          <a:sx n="80" d="100"/>
          <a:sy n="80" d="100"/>
        </p:scale>
        <p:origin x="238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E14C00-4D34-4954-A811-FFA9F34BFC97}" type="doc">
      <dgm:prSet loTypeId="urn:microsoft.com/office/officeart/2008/layout/HorizontalMultiLevelHierarchy" loCatId="hierarchy" qsTypeId="urn:microsoft.com/office/officeart/2005/8/quickstyle/simple1" qsCatId="simple" csTypeId="urn:microsoft.com/office/officeart/2005/8/colors/accent5_1" csCatId="accent5" phldr="1"/>
      <dgm:spPr/>
      <dgm:t>
        <a:bodyPr/>
        <a:lstStyle/>
        <a:p>
          <a:endParaRPr lang="ru-RU"/>
        </a:p>
      </dgm:t>
    </dgm:pt>
    <dgm:pt modelId="{4BAE4056-8E2A-449A-BF2D-8A05F443F40E}">
      <dgm:prSet/>
      <dgm:spPr/>
      <dgm:t>
        <a:bodyPr/>
        <a:lstStyle/>
        <a:p>
          <a:r>
            <a:rPr lang="ru-RU" dirty="0" smtClean="0"/>
            <a:t>Конкурсное испытание «Интернет-ресурс»</a:t>
          </a:r>
          <a:endParaRPr lang="ru-RU" dirty="0"/>
        </a:p>
      </dgm:t>
    </dgm:pt>
    <dgm:pt modelId="{4B687E92-BC18-4FA3-A2B9-74AC2DE84FE0}" type="parTrans" cxnId="{CD5DB9BF-C1BF-4FA5-A430-02458B27A23A}">
      <dgm:prSet/>
      <dgm:spPr/>
      <dgm:t>
        <a:bodyPr/>
        <a:lstStyle/>
        <a:p>
          <a:endParaRPr lang="ru-RU"/>
        </a:p>
      </dgm:t>
    </dgm:pt>
    <dgm:pt modelId="{21C58895-0060-46F5-BEC0-BAD9D27629EC}" type="sibTrans" cxnId="{CD5DB9BF-C1BF-4FA5-A430-02458B27A23A}">
      <dgm:prSet/>
      <dgm:spPr/>
      <dgm:t>
        <a:bodyPr/>
        <a:lstStyle/>
        <a:p>
          <a:endParaRPr lang="ru-RU"/>
        </a:p>
      </dgm:t>
    </dgm:pt>
    <dgm:pt modelId="{64974E1A-04F9-447E-8828-40A25DA40196}">
      <dgm:prSet custT="1"/>
      <dgm:spPr/>
      <dgm:t>
        <a:bodyPr/>
        <a:lstStyle/>
        <a:p>
          <a:r>
            <a:rPr lang="ru-RU" sz="1600" b="1" dirty="0" smtClean="0"/>
            <a:t>Цель:</a:t>
          </a:r>
          <a:r>
            <a:rPr lang="ru-RU" sz="1600" dirty="0" smtClean="0"/>
            <a:t> демонстрация использования ИКТ как ресурса повышения качества профессиональной деятельности работника</a:t>
          </a:r>
          <a:endParaRPr lang="ru-RU" sz="1600" dirty="0"/>
        </a:p>
      </dgm:t>
    </dgm:pt>
    <dgm:pt modelId="{D50A8B4A-FD98-41D7-98BA-A05020F65E54}" type="parTrans" cxnId="{B4161DAC-8892-4BD8-8A7B-DDD0B7278048}">
      <dgm:prSet/>
      <dgm:spPr/>
      <dgm:t>
        <a:bodyPr/>
        <a:lstStyle/>
        <a:p>
          <a:endParaRPr lang="ru-RU"/>
        </a:p>
      </dgm:t>
    </dgm:pt>
    <dgm:pt modelId="{1221060F-3E45-4964-97EC-1526B54D7E83}" type="sibTrans" cxnId="{B4161DAC-8892-4BD8-8A7B-DDD0B7278048}">
      <dgm:prSet/>
      <dgm:spPr/>
      <dgm:t>
        <a:bodyPr/>
        <a:lstStyle/>
        <a:p>
          <a:endParaRPr lang="ru-RU"/>
        </a:p>
      </dgm:t>
    </dgm:pt>
    <dgm:pt modelId="{878F7E2F-0F0B-447D-8B42-D60AB96D32C6}">
      <dgm:prSet custT="1"/>
      <dgm:spPr/>
      <dgm:t>
        <a:bodyPr/>
        <a:lstStyle/>
        <a:p>
          <a:r>
            <a:rPr lang="ru-RU" sz="1600" b="1" dirty="0" smtClean="0"/>
            <a:t>Формат:</a:t>
          </a:r>
          <a:r>
            <a:rPr lang="ru-RU" sz="1600" dirty="0" smtClean="0"/>
            <a:t> представление Интернет-ресурса (личный сайт, страница, блог и т.п.), на котором можно познакомиться с участником конкурса и публикуемыми им материалами (</a:t>
          </a:r>
          <a:r>
            <a:rPr lang="ru-RU" sz="1600" dirty="0" smtClean="0"/>
            <a:t>ресурс должен быть максимально понятен, комфортен и насыщен полезной информацией).</a:t>
          </a:r>
          <a:endParaRPr lang="ru-RU" sz="1600" dirty="0"/>
        </a:p>
      </dgm:t>
    </dgm:pt>
    <dgm:pt modelId="{16D364D6-30EA-4EE7-B880-B56018F040F4}" type="parTrans" cxnId="{BD94ACE0-62DA-4A12-8376-6CBFDA0B78AD}">
      <dgm:prSet/>
      <dgm:spPr/>
      <dgm:t>
        <a:bodyPr/>
        <a:lstStyle/>
        <a:p>
          <a:endParaRPr lang="ru-RU"/>
        </a:p>
      </dgm:t>
    </dgm:pt>
    <dgm:pt modelId="{88946BA4-3148-47AC-9D50-F0AC0A5052B4}" type="sibTrans" cxnId="{BD94ACE0-62DA-4A12-8376-6CBFDA0B78AD}">
      <dgm:prSet/>
      <dgm:spPr/>
      <dgm:t>
        <a:bodyPr/>
        <a:lstStyle/>
        <a:p>
          <a:endParaRPr lang="ru-RU"/>
        </a:p>
      </dgm:t>
    </dgm:pt>
    <dgm:pt modelId="{5589B236-9ED2-427A-8646-E6CE4B7D370A}">
      <dgm:prSet/>
      <dgm:spPr/>
      <dgm:t>
        <a:bodyPr/>
        <a:lstStyle/>
        <a:p>
          <a:r>
            <a:rPr lang="ru-RU" b="1" dirty="0" smtClean="0"/>
            <a:t>Оценка</a:t>
          </a:r>
          <a:r>
            <a:rPr lang="ru-RU" dirty="0" smtClean="0"/>
            <a:t> выполнения конкурсного задания осуществляется по 5 критериям, каждый из которых включает 7 показателей. Соответствие конкретному показателю оценивается в 0 или 1 балл.</a:t>
          </a:r>
        </a:p>
      </dgm:t>
    </dgm:pt>
    <dgm:pt modelId="{E16429DC-BDBE-404D-A820-3228EAC589E2}" type="parTrans" cxnId="{0D02F3E2-C23E-463A-918A-7D6488469CBB}">
      <dgm:prSet/>
      <dgm:spPr/>
      <dgm:t>
        <a:bodyPr/>
        <a:lstStyle/>
        <a:p>
          <a:endParaRPr lang="ru-RU"/>
        </a:p>
      </dgm:t>
    </dgm:pt>
    <dgm:pt modelId="{C1CB4696-2BBB-4C0F-A260-AE537E43AD47}" type="sibTrans" cxnId="{0D02F3E2-C23E-463A-918A-7D6488469CBB}">
      <dgm:prSet/>
      <dgm:spPr/>
      <dgm:t>
        <a:bodyPr/>
        <a:lstStyle/>
        <a:p>
          <a:endParaRPr lang="ru-RU"/>
        </a:p>
      </dgm:t>
    </dgm:pt>
    <dgm:pt modelId="{CC81F465-8FB8-418A-B818-E930E765F44D}" type="pres">
      <dgm:prSet presAssocID="{DBE14C00-4D34-4954-A811-FFA9F34BFC97}" presName="Name0" presStyleCnt="0">
        <dgm:presLayoutVars>
          <dgm:chPref val="1"/>
          <dgm:dir/>
          <dgm:animOne val="branch"/>
          <dgm:animLvl val="lvl"/>
          <dgm:resizeHandles val="exact"/>
        </dgm:presLayoutVars>
      </dgm:prSet>
      <dgm:spPr/>
      <dgm:t>
        <a:bodyPr/>
        <a:lstStyle/>
        <a:p>
          <a:endParaRPr lang="ru-RU"/>
        </a:p>
      </dgm:t>
    </dgm:pt>
    <dgm:pt modelId="{A7067DB2-15AD-46B8-9CE9-25421E3C9B58}" type="pres">
      <dgm:prSet presAssocID="{4BAE4056-8E2A-449A-BF2D-8A05F443F40E}" presName="root1" presStyleCnt="0"/>
      <dgm:spPr/>
    </dgm:pt>
    <dgm:pt modelId="{F8C261C6-7B25-4261-AAFD-A25E3C0263B0}" type="pres">
      <dgm:prSet presAssocID="{4BAE4056-8E2A-449A-BF2D-8A05F443F40E}" presName="LevelOneTextNode" presStyleLbl="node0" presStyleIdx="0" presStyleCnt="1">
        <dgm:presLayoutVars>
          <dgm:chPref val="3"/>
        </dgm:presLayoutVars>
      </dgm:prSet>
      <dgm:spPr/>
      <dgm:t>
        <a:bodyPr/>
        <a:lstStyle/>
        <a:p>
          <a:endParaRPr lang="ru-RU"/>
        </a:p>
      </dgm:t>
    </dgm:pt>
    <dgm:pt modelId="{BA88CB31-50D6-47DF-90CA-D9C7BAD8D7A1}" type="pres">
      <dgm:prSet presAssocID="{4BAE4056-8E2A-449A-BF2D-8A05F443F40E}" presName="level2hierChild" presStyleCnt="0"/>
      <dgm:spPr/>
    </dgm:pt>
    <dgm:pt modelId="{837E0C7D-7500-44B3-A75B-ED809FDA1D84}" type="pres">
      <dgm:prSet presAssocID="{D50A8B4A-FD98-41D7-98BA-A05020F65E54}" presName="conn2-1" presStyleLbl="parChTrans1D2" presStyleIdx="0" presStyleCnt="3"/>
      <dgm:spPr/>
    </dgm:pt>
    <dgm:pt modelId="{1F538ABC-D0C0-4805-8268-6F28D8358307}" type="pres">
      <dgm:prSet presAssocID="{D50A8B4A-FD98-41D7-98BA-A05020F65E54}" presName="connTx" presStyleLbl="parChTrans1D2" presStyleIdx="0" presStyleCnt="3"/>
      <dgm:spPr/>
    </dgm:pt>
    <dgm:pt modelId="{7A34C1A5-2EC8-4443-A044-27E920F10090}" type="pres">
      <dgm:prSet presAssocID="{64974E1A-04F9-447E-8828-40A25DA40196}" presName="root2" presStyleCnt="0"/>
      <dgm:spPr/>
    </dgm:pt>
    <dgm:pt modelId="{FAA078F4-D151-4EED-9BCA-D1BB0E920028}" type="pres">
      <dgm:prSet presAssocID="{64974E1A-04F9-447E-8828-40A25DA40196}" presName="LevelTwoTextNode" presStyleLbl="node2" presStyleIdx="0" presStyleCnt="3" custScaleX="152226">
        <dgm:presLayoutVars>
          <dgm:chPref val="3"/>
        </dgm:presLayoutVars>
      </dgm:prSet>
      <dgm:spPr/>
      <dgm:t>
        <a:bodyPr/>
        <a:lstStyle/>
        <a:p>
          <a:endParaRPr lang="ru-RU"/>
        </a:p>
      </dgm:t>
    </dgm:pt>
    <dgm:pt modelId="{A8E71D41-F9E8-4455-80B5-0360D16A3339}" type="pres">
      <dgm:prSet presAssocID="{64974E1A-04F9-447E-8828-40A25DA40196}" presName="level3hierChild" presStyleCnt="0"/>
      <dgm:spPr/>
    </dgm:pt>
    <dgm:pt modelId="{13E72DE9-A56E-4B38-89D2-302BCE2B9180}" type="pres">
      <dgm:prSet presAssocID="{16D364D6-30EA-4EE7-B880-B56018F040F4}" presName="conn2-1" presStyleLbl="parChTrans1D2" presStyleIdx="1" presStyleCnt="3"/>
      <dgm:spPr/>
    </dgm:pt>
    <dgm:pt modelId="{0FF06F8F-85A2-4647-B386-6152391AD5E1}" type="pres">
      <dgm:prSet presAssocID="{16D364D6-30EA-4EE7-B880-B56018F040F4}" presName="connTx" presStyleLbl="parChTrans1D2" presStyleIdx="1" presStyleCnt="3"/>
      <dgm:spPr/>
    </dgm:pt>
    <dgm:pt modelId="{B05B966C-7C2C-4BE3-B384-EA69ACC1D4AC}" type="pres">
      <dgm:prSet presAssocID="{878F7E2F-0F0B-447D-8B42-D60AB96D32C6}" presName="root2" presStyleCnt="0"/>
      <dgm:spPr/>
    </dgm:pt>
    <dgm:pt modelId="{50F9CB1E-685A-4CE4-9C72-50339DABD127}" type="pres">
      <dgm:prSet presAssocID="{878F7E2F-0F0B-447D-8B42-D60AB96D32C6}" presName="LevelTwoTextNode" presStyleLbl="node2" presStyleIdx="1" presStyleCnt="3" custScaleX="153118" custScaleY="146761">
        <dgm:presLayoutVars>
          <dgm:chPref val="3"/>
        </dgm:presLayoutVars>
      </dgm:prSet>
      <dgm:spPr/>
      <dgm:t>
        <a:bodyPr/>
        <a:lstStyle/>
        <a:p>
          <a:endParaRPr lang="ru-RU"/>
        </a:p>
      </dgm:t>
    </dgm:pt>
    <dgm:pt modelId="{D22B1724-167B-4679-81AE-B587FFA21C28}" type="pres">
      <dgm:prSet presAssocID="{878F7E2F-0F0B-447D-8B42-D60AB96D32C6}" presName="level3hierChild" presStyleCnt="0"/>
      <dgm:spPr/>
    </dgm:pt>
    <dgm:pt modelId="{82FD94AD-AF8A-4851-A6E4-25DE31402A94}" type="pres">
      <dgm:prSet presAssocID="{E16429DC-BDBE-404D-A820-3228EAC589E2}" presName="conn2-1" presStyleLbl="parChTrans1D2" presStyleIdx="2" presStyleCnt="3"/>
      <dgm:spPr/>
    </dgm:pt>
    <dgm:pt modelId="{F6F2CCC5-EBCE-4C6F-927C-3A0A3944466F}" type="pres">
      <dgm:prSet presAssocID="{E16429DC-BDBE-404D-A820-3228EAC589E2}" presName="connTx" presStyleLbl="parChTrans1D2" presStyleIdx="2" presStyleCnt="3"/>
      <dgm:spPr/>
    </dgm:pt>
    <dgm:pt modelId="{CF384936-805F-4918-8CEC-E559074039AA}" type="pres">
      <dgm:prSet presAssocID="{5589B236-9ED2-427A-8646-E6CE4B7D370A}" presName="root2" presStyleCnt="0"/>
      <dgm:spPr/>
    </dgm:pt>
    <dgm:pt modelId="{F1400DB8-8D7F-4A75-9275-107C078DAF72}" type="pres">
      <dgm:prSet presAssocID="{5589B236-9ED2-427A-8646-E6CE4B7D370A}" presName="LevelTwoTextNode" presStyleLbl="node2" presStyleIdx="2" presStyleCnt="3" custScaleX="154010">
        <dgm:presLayoutVars>
          <dgm:chPref val="3"/>
        </dgm:presLayoutVars>
      </dgm:prSet>
      <dgm:spPr/>
      <dgm:t>
        <a:bodyPr/>
        <a:lstStyle/>
        <a:p>
          <a:endParaRPr lang="ru-RU"/>
        </a:p>
      </dgm:t>
    </dgm:pt>
    <dgm:pt modelId="{25418294-6263-41D0-A92E-01475DB048D6}" type="pres">
      <dgm:prSet presAssocID="{5589B236-9ED2-427A-8646-E6CE4B7D370A}" presName="level3hierChild" presStyleCnt="0"/>
      <dgm:spPr/>
    </dgm:pt>
  </dgm:ptLst>
  <dgm:cxnLst>
    <dgm:cxn modelId="{3345A0B5-FA1F-40FA-AAED-D52563F08C45}" type="presOf" srcId="{16D364D6-30EA-4EE7-B880-B56018F040F4}" destId="{13E72DE9-A56E-4B38-89D2-302BCE2B9180}" srcOrd="0" destOrd="0" presId="urn:microsoft.com/office/officeart/2008/layout/HorizontalMultiLevelHierarchy"/>
    <dgm:cxn modelId="{EF647872-3A20-4A0A-9C3B-09575E1068AF}" type="presOf" srcId="{E16429DC-BDBE-404D-A820-3228EAC589E2}" destId="{82FD94AD-AF8A-4851-A6E4-25DE31402A94}" srcOrd="0" destOrd="0" presId="urn:microsoft.com/office/officeart/2008/layout/HorizontalMultiLevelHierarchy"/>
    <dgm:cxn modelId="{213C3B79-37F1-4F43-95BC-4391CF8102B4}" type="presOf" srcId="{D50A8B4A-FD98-41D7-98BA-A05020F65E54}" destId="{837E0C7D-7500-44B3-A75B-ED809FDA1D84}" srcOrd="0" destOrd="0" presId="urn:microsoft.com/office/officeart/2008/layout/HorizontalMultiLevelHierarchy"/>
    <dgm:cxn modelId="{8A2B3491-2E9C-4780-B80F-512B6AA7FD5E}" type="presOf" srcId="{878F7E2F-0F0B-447D-8B42-D60AB96D32C6}" destId="{50F9CB1E-685A-4CE4-9C72-50339DABD127}" srcOrd="0" destOrd="0" presId="urn:microsoft.com/office/officeart/2008/layout/HorizontalMultiLevelHierarchy"/>
    <dgm:cxn modelId="{BD94ACE0-62DA-4A12-8376-6CBFDA0B78AD}" srcId="{4BAE4056-8E2A-449A-BF2D-8A05F443F40E}" destId="{878F7E2F-0F0B-447D-8B42-D60AB96D32C6}" srcOrd="1" destOrd="0" parTransId="{16D364D6-30EA-4EE7-B880-B56018F040F4}" sibTransId="{88946BA4-3148-47AC-9D50-F0AC0A5052B4}"/>
    <dgm:cxn modelId="{B4161DAC-8892-4BD8-8A7B-DDD0B7278048}" srcId="{4BAE4056-8E2A-449A-BF2D-8A05F443F40E}" destId="{64974E1A-04F9-447E-8828-40A25DA40196}" srcOrd="0" destOrd="0" parTransId="{D50A8B4A-FD98-41D7-98BA-A05020F65E54}" sibTransId="{1221060F-3E45-4964-97EC-1526B54D7E83}"/>
    <dgm:cxn modelId="{A052A2B1-CA6D-484C-8AF0-8CF803742C69}" type="presOf" srcId="{16D364D6-30EA-4EE7-B880-B56018F040F4}" destId="{0FF06F8F-85A2-4647-B386-6152391AD5E1}" srcOrd="1" destOrd="0" presId="urn:microsoft.com/office/officeart/2008/layout/HorizontalMultiLevelHierarchy"/>
    <dgm:cxn modelId="{73654D43-8476-4025-9EDA-B030B4682013}" type="presOf" srcId="{4BAE4056-8E2A-449A-BF2D-8A05F443F40E}" destId="{F8C261C6-7B25-4261-AAFD-A25E3C0263B0}" srcOrd="0" destOrd="0" presId="urn:microsoft.com/office/officeart/2008/layout/HorizontalMultiLevelHierarchy"/>
    <dgm:cxn modelId="{91438583-5658-4F52-A2A1-BFAA86A66DE9}" type="presOf" srcId="{E16429DC-BDBE-404D-A820-3228EAC589E2}" destId="{F6F2CCC5-EBCE-4C6F-927C-3A0A3944466F}" srcOrd="1" destOrd="0" presId="urn:microsoft.com/office/officeart/2008/layout/HorizontalMultiLevelHierarchy"/>
    <dgm:cxn modelId="{CD5DB9BF-C1BF-4FA5-A430-02458B27A23A}" srcId="{DBE14C00-4D34-4954-A811-FFA9F34BFC97}" destId="{4BAE4056-8E2A-449A-BF2D-8A05F443F40E}" srcOrd="0" destOrd="0" parTransId="{4B687E92-BC18-4FA3-A2B9-74AC2DE84FE0}" sibTransId="{21C58895-0060-46F5-BEC0-BAD9D27629EC}"/>
    <dgm:cxn modelId="{0B942966-0054-41F0-8581-2F3CE83312D2}" type="presOf" srcId="{5589B236-9ED2-427A-8646-E6CE4B7D370A}" destId="{F1400DB8-8D7F-4A75-9275-107C078DAF72}" srcOrd="0" destOrd="0" presId="urn:microsoft.com/office/officeart/2008/layout/HorizontalMultiLevelHierarchy"/>
    <dgm:cxn modelId="{B25DA610-DDC3-4751-B3E4-A477CFC55D9A}" type="presOf" srcId="{64974E1A-04F9-447E-8828-40A25DA40196}" destId="{FAA078F4-D151-4EED-9BCA-D1BB0E920028}" srcOrd="0" destOrd="0" presId="urn:microsoft.com/office/officeart/2008/layout/HorizontalMultiLevelHierarchy"/>
    <dgm:cxn modelId="{8DBF6E18-D918-4A3C-A789-8018BE41E1F1}" type="presOf" srcId="{DBE14C00-4D34-4954-A811-FFA9F34BFC97}" destId="{CC81F465-8FB8-418A-B818-E930E765F44D}" srcOrd="0" destOrd="0" presId="urn:microsoft.com/office/officeart/2008/layout/HorizontalMultiLevelHierarchy"/>
    <dgm:cxn modelId="{BEBB0B94-4EED-4D4C-A482-0A65DB3ED5FB}" type="presOf" srcId="{D50A8B4A-FD98-41D7-98BA-A05020F65E54}" destId="{1F538ABC-D0C0-4805-8268-6F28D8358307}" srcOrd="1" destOrd="0" presId="urn:microsoft.com/office/officeart/2008/layout/HorizontalMultiLevelHierarchy"/>
    <dgm:cxn modelId="{0D02F3E2-C23E-463A-918A-7D6488469CBB}" srcId="{4BAE4056-8E2A-449A-BF2D-8A05F443F40E}" destId="{5589B236-9ED2-427A-8646-E6CE4B7D370A}" srcOrd="2" destOrd="0" parTransId="{E16429DC-BDBE-404D-A820-3228EAC589E2}" sibTransId="{C1CB4696-2BBB-4C0F-A260-AE537E43AD47}"/>
    <dgm:cxn modelId="{31517B66-F5E0-41E9-B959-2B47FB15AFF6}" type="presParOf" srcId="{CC81F465-8FB8-418A-B818-E930E765F44D}" destId="{A7067DB2-15AD-46B8-9CE9-25421E3C9B58}" srcOrd="0" destOrd="0" presId="urn:microsoft.com/office/officeart/2008/layout/HorizontalMultiLevelHierarchy"/>
    <dgm:cxn modelId="{055947B1-E539-4A9D-BD3A-383253FB6965}" type="presParOf" srcId="{A7067DB2-15AD-46B8-9CE9-25421E3C9B58}" destId="{F8C261C6-7B25-4261-AAFD-A25E3C0263B0}" srcOrd="0" destOrd="0" presId="urn:microsoft.com/office/officeart/2008/layout/HorizontalMultiLevelHierarchy"/>
    <dgm:cxn modelId="{D3609986-22A6-4B55-ACE8-2E982D6A3D00}" type="presParOf" srcId="{A7067DB2-15AD-46B8-9CE9-25421E3C9B58}" destId="{BA88CB31-50D6-47DF-90CA-D9C7BAD8D7A1}" srcOrd="1" destOrd="0" presId="urn:microsoft.com/office/officeart/2008/layout/HorizontalMultiLevelHierarchy"/>
    <dgm:cxn modelId="{C59B40F6-E07C-4B8F-B76C-DC34BD55EE27}" type="presParOf" srcId="{BA88CB31-50D6-47DF-90CA-D9C7BAD8D7A1}" destId="{837E0C7D-7500-44B3-A75B-ED809FDA1D84}" srcOrd="0" destOrd="0" presId="urn:microsoft.com/office/officeart/2008/layout/HorizontalMultiLevelHierarchy"/>
    <dgm:cxn modelId="{43203F5B-EBF4-4ECB-88C2-EB578F160532}" type="presParOf" srcId="{837E0C7D-7500-44B3-A75B-ED809FDA1D84}" destId="{1F538ABC-D0C0-4805-8268-6F28D8358307}" srcOrd="0" destOrd="0" presId="urn:microsoft.com/office/officeart/2008/layout/HorizontalMultiLevelHierarchy"/>
    <dgm:cxn modelId="{D7D0D770-366F-4EF0-89ED-4926A5034080}" type="presParOf" srcId="{BA88CB31-50D6-47DF-90CA-D9C7BAD8D7A1}" destId="{7A34C1A5-2EC8-4443-A044-27E920F10090}" srcOrd="1" destOrd="0" presId="urn:microsoft.com/office/officeart/2008/layout/HorizontalMultiLevelHierarchy"/>
    <dgm:cxn modelId="{28DD5EDE-9283-471B-9184-BA93E0E0D8E1}" type="presParOf" srcId="{7A34C1A5-2EC8-4443-A044-27E920F10090}" destId="{FAA078F4-D151-4EED-9BCA-D1BB0E920028}" srcOrd="0" destOrd="0" presId="urn:microsoft.com/office/officeart/2008/layout/HorizontalMultiLevelHierarchy"/>
    <dgm:cxn modelId="{74808208-A3C9-4AE9-B61D-80B488D9AC44}" type="presParOf" srcId="{7A34C1A5-2EC8-4443-A044-27E920F10090}" destId="{A8E71D41-F9E8-4455-80B5-0360D16A3339}" srcOrd="1" destOrd="0" presId="urn:microsoft.com/office/officeart/2008/layout/HorizontalMultiLevelHierarchy"/>
    <dgm:cxn modelId="{5A52470A-C5F9-4B48-96FC-49C4F3D90216}" type="presParOf" srcId="{BA88CB31-50D6-47DF-90CA-D9C7BAD8D7A1}" destId="{13E72DE9-A56E-4B38-89D2-302BCE2B9180}" srcOrd="2" destOrd="0" presId="urn:microsoft.com/office/officeart/2008/layout/HorizontalMultiLevelHierarchy"/>
    <dgm:cxn modelId="{A07BE188-1B9D-4E59-AC62-22DD61131D29}" type="presParOf" srcId="{13E72DE9-A56E-4B38-89D2-302BCE2B9180}" destId="{0FF06F8F-85A2-4647-B386-6152391AD5E1}" srcOrd="0" destOrd="0" presId="urn:microsoft.com/office/officeart/2008/layout/HorizontalMultiLevelHierarchy"/>
    <dgm:cxn modelId="{8D366141-6925-4A88-A46D-794249461705}" type="presParOf" srcId="{BA88CB31-50D6-47DF-90CA-D9C7BAD8D7A1}" destId="{B05B966C-7C2C-4BE3-B384-EA69ACC1D4AC}" srcOrd="3" destOrd="0" presId="urn:microsoft.com/office/officeart/2008/layout/HorizontalMultiLevelHierarchy"/>
    <dgm:cxn modelId="{B8572557-3B7E-4FBE-A4C2-198C0E145680}" type="presParOf" srcId="{B05B966C-7C2C-4BE3-B384-EA69ACC1D4AC}" destId="{50F9CB1E-685A-4CE4-9C72-50339DABD127}" srcOrd="0" destOrd="0" presId="urn:microsoft.com/office/officeart/2008/layout/HorizontalMultiLevelHierarchy"/>
    <dgm:cxn modelId="{90F0BC0B-5EF6-4F99-9259-0DDB26044EEF}" type="presParOf" srcId="{B05B966C-7C2C-4BE3-B384-EA69ACC1D4AC}" destId="{D22B1724-167B-4679-81AE-B587FFA21C28}" srcOrd="1" destOrd="0" presId="urn:microsoft.com/office/officeart/2008/layout/HorizontalMultiLevelHierarchy"/>
    <dgm:cxn modelId="{8E9EBE3A-7CCD-4DD7-8840-2D99C36758CD}" type="presParOf" srcId="{BA88CB31-50D6-47DF-90CA-D9C7BAD8D7A1}" destId="{82FD94AD-AF8A-4851-A6E4-25DE31402A94}" srcOrd="4" destOrd="0" presId="urn:microsoft.com/office/officeart/2008/layout/HorizontalMultiLevelHierarchy"/>
    <dgm:cxn modelId="{B90E3EC3-0DAD-4186-9F98-1CE0FC458F51}" type="presParOf" srcId="{82FD94AD-AF8A-4851-A6E4-25DE31402A94}" destId="{F6F2CCC5-EBCE-4C6F-927C-3A0A3944466F}" srcOrd="0" destOrd="0" presId="urn:microsoft.com/office/officeart/2008/layout/HorizontalMultiLevelHierarchy"/>
    <dgm:cxn modelId="{E7CD6494-4428-4DF2-9BCB-3C7057E57622}" type="presParOf" srcId="{BA88CB31-50D6-47DF-90CA-D9C7BAD8D7A1}" destId="{CF384936-805F-4918-8CEC-E559074039AA}" srcOrd="5" destOrd="0" presId="urn:microsoft.com/office/officeart/2008/layout/HorizontalMultiLevelHierarchy"/>
    <dgm:cxn modelId="{D72ECE76-D1EB-43D0-9B44-DFA04FB8E826}" type="presParOf" srcId="{CF384936-805F-4918-8CEC-E559074039AA}" destId="{F1400DB8-8D7F-4A75-9275-107C078DAF72}" srcOrd="0" destOrd="0" presId="urn:microsoft.com/office/officeart/2008/layout/HorizontalMultiLevelHierarchy"/>
    <dgm:cxn modelId="{47187D79-A9F4-4576-9405-FE99EBEB4D57}" type="presParOf" srcId="{CF384936-805F-4918-8CEC-E559074039AA}" destId="{25418294-6263-41D0-A92E-01475DB048D6}" srcOrd="1" destOrd="0" presId="urn:microsoft.com/office/officeart/2008/layout/HorizontalMultiLevelHierarchy"/>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2AA529-A842-429A-9FE2-9B3867B64E78}" type="doc">
      <dgm:prSet loTypeId="urn:microsoft.com/office/officeart/2009/3/layout/IncreasingArrowsProcess" loCatId="process" qsTypeId="urn:microsoft.com/office/officeart/2005/8/quickstyle/simple1" qsCatId="simple" csTypeId="urn:microsoft.com/office/officeart/2005/8/colors/accent1_1" csCatId="accent1" phldr="1"/>
      <dgm:spPr/>
      <dgm:t>
        <a:bodyPr/>
        <a:lstStyle/>
        <a:p>
          <a:endParaRPr lang="ru-RU"/>
        </a:p>
      </dgm:t>
    </dgm:pt>
    <dgm:pt modelId="{AF5E6B72-C2EC-461E-A4C2-40471B445538}">
      <dgm:prSet phldrT="[Текст]"/>
      <dgm:spPr/>
      <dgm:t>
        <a:bodyPr/>
        <a:lstStyle/>
        <a:p>
          <a:r>
            <a:rPr lang="ru-RU" b="1" dirty="0" smtClean="0"/>
            <a:t>Информационная насыщенность - 7 баллов</a:t>
          </a:r>
          <a:endParaRPr lang="ru-RU" b="1" dirty="0"/>
        </a:p>
      </dgm:t>
    </dgm:pt>
    <dgm:pt modelId="{36C2EA37-320A-4CAE-84AC-325A1A790EFF}" type="parTrans" cxnId="{CBF18665-F4B8-48CE-8B22-A17330FF6FCB}">
      <dgm:prSet/>
      <dgm:spPr/>
      <dgm:t>
        <a:bodyPr/>
        <a:lstStyle/>
        <a:p>
          <a:endParaRPr lang="ru-RU"/>
        </a:p>
      </dgm:t>
    </dgm:pt>
    <dgm:pt modelId="{955D0595-04FA-413F-9C84-63B2A4485A93}" type="sibTrans" cxnId="{CBF18665-F4B8-48CE-8B22-A17330FF6FCB}">
      <dgm:prSet/>
      <dgm:spPr/>
      <dgm:t>
        <a:bodyPr/>
        <a:lstStyle/>
        <a:p>
          <a:endParaRPr lang="ru-RU"/>
        </a:p>
      </dgm:t>
    </dgm:pt>
    <dgm:pt modelId="{CB07FB46-A89C-4724-8E87-7720133CB920}">
      <dgm:prSet phldrT="[Текст]"/>
      <dgm:spPr/>
      <dgm:t>
        <a:bodyPr/>
        <a:lstStyle/>
        <a:p>
          <a:r>
            <a:rPr lang="ru-RU" dirty="0" smtClean="0"/>
            <a:t>количество представленной информации;</a:t>
          </a:r>
          <a:endParaRPr lang="ru-RU" dirty="0"/>
        </a:p>
      </dgm:t>
    </dgm:pt>
    <dgm:pt modelId="{B95335DA-C277-4EFC-A13B-3FE7239F501B}" type="parTrans" cxnId="{556B5411-8C71-404F-BFEB-191021BC547D}">
      <dgm:prSet/>
      <dgm:spPr/>
      <dgm:t>
        <a:bodyPr/>
        <a:lstStyle/>
        <a:p>
          <a:endParaRPr lang="ru-RU"/>
        </a:p>
      </dgm:t>
    </dgm:pt>
    <dgm:pt modelId="{E5C5ECCC-A522-4ACD-B38E-70AE91D8C247}" type="sibTrans" cxnId="{556B5411-8C71-404F-BFEB-191021BC547D}">
      <dgm:prSet/>
      <dgm:spPr/>
      <dgm:t>
        <a:bodyPr/>
        <a:lstStyle/>
        <a:p>
          <a:endParaRPr lang="ru-RU"/>
        </a:p>
      </dgm:t>
    </dgm:pt>
    <dgm:pt modelId="{398B2A87-B070-4918-8415-B9C6B8722102}">
      <dgm:prSet phldrT="[Текст]"/>
      <dgm:spPr/>
      <dgm:t>
        <a:bodyPr/>
        <a:lstStyle/>
        <a:p>
          <a:r>
            <a:rPr lang="ru-RU" dirty="0" smtClean="0"/>
            <a:t>образовательная и методическая ценность, развивающий характер;</a:t>
          </a:r>
          <a:endParaRPr lang="ru-RU" dirty="0"/>
        </a:p>
      </dgm:t>
    </dgm:pt>
    <dgm:pt modelId="{EF54CD33-47C8-4AA8-A495-D389D98AEF6F}" type="parTrans" cxnId="{1473034C-56E8-4B01-B7E5-28311E5E653A}">
      <dgm:prSet/>
      <dgm:spPr/>
      <dgm:t>
        <a:bodyPr/>
        <a:lstStyle/>
        <a:p>
          <a:endParaRPr lang="ru-RU"/>
        </a:p>
      </dgm:t>
    </dgm:pt>
    <dgm:pt modelId="{F45CD9FE-0478-4776-9E96-9D7DDA034639}" type="sibTrans" cxnId="{1473034C-56E8-4B01-B7E5-28311E5E653A}">
      <dgm:prSet/>
      <dgm:spPr/>
      <dgm:t>
        <a:bodyPr/>
        <a:lstStyle/>
        <a:p>
          <a:endParaRPr lang="ru-RU"/>
        </a:p>
      </dgm:t>
    </dgm:pt>
    <dgm:pt modelId="{86173BBD-9661-4D15-8DB9-E15898963000}">
      <dgm:prSet phldrT="[Текст]"/>
      <dgm:spPr/>
      <dgm:t>
        <a:bodyPr/>
        <a:lstStyle/>
        <a:p>
          <a:r>
            <a:rPr lang="ru-RU" dirty="0" smtClean="0"/>
            <a:t>различное структурирование информации — тексты, таблицы, схемы и т. п.;</a:t>
          </a:r>
          <a:endParaRPr lang="ru-RU" dirty="0"/>
        </a:p>
      </dgm:t>
    </dgm:pt>
    <dgm:pt modelId="{678E3C10-DC1D-4C31-8736-F303DE9FE487}" type="parTrans" cxnId="{06A60BD2-8C0C-4A86-82B8-12A9776EA5B6}">
      <dgm:prSet/>
      <dgm:spPr/>
      <dgm:t>
        <a:bodyPr/>
        <a:lstStyle/>
        <a:p>
          <a:endParaRPr lang="ru-RU"/>
        </a:p>
      </dgm:t>
    </dgm:pt>
    <dgm:pt modelId="{BE4BCD2E-D210-497F-9CA4-ABF6E99491FD}" type="sibTrans" cxnId="{06A60BD2-8C0C-4A86-82B8-12A9776EA5B6}">
      <dgm:prSet/>
      <dgm:spPr/>
      <dgm:t>
        <a:bodyPr/>
        <a:lstStyle/>
        <a:p>
          <a:endParaRPr lang="ru-RU"/>
        </a:p>
      </dgm:t>
    </dgm:pt>
    <dgm:pt modelId="{1602ABA4-766C-41E9-993B-8002A3EEF055}">
      <dgm:prSet phldrT="[Текст]"/>
      <dgm:spPr/>
      <dgm:t>
        <a:bodyPr/>
        <a:lstStyle/>
        <a:p>
          <a:r>
            <a:rPr lang="ru-RU" dirty="0" smtClean="0"/>
            <a:t>разнообразие содержания;</a:t>
          </a:r>
          <a:endParaRPr lang="ru-RU" dirty="0"/>
        </a:p>
      </dgm:t>
    </dgm:pt>
    <dgm:pt modelId="{415D4565-A538-45CF-8593-CE92645A3080}" type="parTrans" cxnId="{2E2A1E6B-9AB9-4866-B3C6-28E85EFFD243}">
      <dgm:prSet/>
      <dgm:spPr/>
      <dgm:t>
        <a:bodyPr/>
        <a:lstStyle/>
        <a:p>
          <a:endParaRPr lang="ru-RU"/>
        </a:p>
      </dgm:t>
    </dgm:pt>
    <dgm:pt modelId="{04387433-0F09-45DC-A86E-16E81CCEDC89}" type="sibTrans" cxnId="{2E2A1E6B-9AB9-4866-B3C6-28E85EFFD243}">
      <dgm:prSet/>
      <dgm:spPr/>
      <dgm:t>
        <a:bodyPr/>
        <a:lstStyle/>
        <a:p>
          <a:endParaRPr lang="ru-RU"/>
        </a:p>
      </dgm:t>
    </dgm:pt>
    <dgm:pt modelId="{F9FFA937-313A-47DD-AC26-BACAD562B074}">
      <dgm:prSet phldrT="[Текст]"/>
      <dgm:spPr/>
      <dgm:t>
        <a:bodyPr/>
        <a:lstStyle/>
        <a:p>
          <a:r>
            <a:rPr lang="ru-RU" dirty="0" smtClean="0"/>
            <a:t>тематическая организованность информации;</a:t>
          </a:r>
          <a:endParaRPr lang="ru-RU" dirty="0"/>
        </a:p>
      </dgm:t>
    </dgm:pt>
    <dgm:pt modelId="{D498FD9D-C79E-40FA-996D-F1DFE276CBB3}" type="parTrans" cxnId="{20C7C354-C233-4163-ABE0-61A4E3BFB106}">
      <dgm:prSet/>
      <dgm:spPr/>
      <dgm:t>
        <a:bodyPr/>
        <a:lstStyle/>
        <a:p>
          <a:endParaRPr lang="ru-RU"/>
        </a:p>
      </dgm:t>
    </dgm:pt>
    <dgm:pt modelId="{CFDAC5D8-279B-4582-9B92-D94D7D4902C3}" type="sibTrans" cxnId="{20C7C354-C233-4163-ABE0-61A4E3BFB106}">
      <dgm:prSet/>
      <dgm:spPr/>
      <dgm:t>
        <a:bodyPr/>
        <a:lstStyle/>
        <a:p>
          <a:endParaRPr lang="ru-RU"/>
        </a:p>
      </dgm:t>
    </dgm:pt>
    <dgm:pt modelId="{627E7ED5-DF5F-4290-9DBC-FA6BFAD9EB4F}">
      <dgm:prSet phldrT="[Текст]"/>
      <dgm:spPr/>
      <dgm:t>
        <a:bodyPr/>
        <a:lstStyle/>
        <a:p>
          <a:r>
            <a:rPr lang="ru-RU" dirty="0" smtClean="0"/>
            <a:t>научная корректность;</a:t>
          </a:r>
          <a:endParaRPr lang="ru-RU" dirty="0"/>
        </a:p>
      </dgm:t>
    </dgm:pt>
    <dgm:pt modelId="{F65E2185-0D7E-4CD9-B881-93CCF21AFF80}" type="parTrans" cxnId="{6777C3A0-AF2E-4E2E-B68E-67159A153F2C}">
      <dgm:prSet/>
      <dgm:spPr/>
      <dgm:t>
        <a:bodyPr/>
        <a:lstStyle/>
        <a:p>
          <a:endParaRPr lang="ru-RU"/>
        </a:p>
      </dgm:t>
    </dgm:pt>
    <dgm:pt modelId="{00D808A9-94A2-4595-A50C-5229A0561463}" type="sibTrans" cxnId="{6777C3A0-AF2E-4E2E-B68E-67159A153F2C}">
      <dgm:prSet/>
      <dgm:spPr/>
      <dgm:t>
        <a:bodyPr/>
        <a:lstStyle/>
        <a:p>
          <a:endParaRPr lang="ru-RU"/>
        </a:p>
      </dgm:t>
    </dgm:pt>
    <dgm:pt modelId="{AE944973-08F1-4DF5-938B-0F2821BB773C}">
      <dgm:prSet phldrT="[Текст]"/>
      <dgm:spPr/>
      <dgm:t>
        <a:bodyPr/>
        <a:lstStyle/>
        <a:p>
          <a:r>
            <a:rPr lang="ru-RU" dirty="0" smtClean="0"/>
            <a:t>методическая грамотность.</a:t>
          </a:r>
          <a:endParaRPr lang="ru-RU" dirty="0"/>
        </a:p>
      </dgm:t>
    </dgm:pt>
    <dgm:pt modelId="{ACD38A15-0C85-4B50-9A7F-F99F0501DD1D}" type="parTrans" cxnId="{378317EA-0AD0-4570-885B-4D16F2302A2C}">
      <dgm:prSet/>
      <dgm:spPr/>
      <dgm:t>
        <a:bodyPr/>
        <a:lstStyle/>
        <a:p>
          <a:endParaRPr lang="ru-RU"/>
        </a:p>
      </dgm:t>
    </dgm:pt>
    <dgm:pt modelId="{EE86C163-9565-49D9-AA2F-D63A7B58DB04}" type="sibTrans" cxnId="{378317EA-0AD0-4570-885B-4D16F2302A2C}">
      <dgm:prSet/>
      <dgm:spPr/>
      <dgm:t>
        <a:bodyPr/>
        <a:lstStyle/>
        <a:p>
          <a:endParaRPr lang="ru-RU"/>
        </a:p>
      </dgm:t>
    </dgm:pt>
    <dgm:pt modelId="{66B183A4-F8E9-4B67-8DF7-5ED64A32FC2F}">
      <dgm:prSet phldrT="[Текст]"/>
      <dgm:spPr/>
      <dgm:t>
        <a:bodyPr/>
        <a:lstStyle/>
        <a:p>
          <a:r>
            <a:rPr lang="ru-RU" dirty="0" smtClean="0"/>
            <a:t> </a:t>
          </a:r>
          <a:endParaRPr lang="ru-RU" dirty="0"/>
        </a:p>
      </dgm:t>
    </dgm:pt>
    <dgm:pt modelId="{CAF4DC43-3C2D-4F65-A4DB-6866445B5749}" type="parTrans" cxnId="{33BEDCA1-D16D-40C5-A46D-78BC8361D373}">
      <dgm:prSet/>
      <dgm:spPr/>
    </dgm:pt>
    <dgm:pt modelId="{9C294C0E-BF3F-4939-9F9A-DB44AE842D08}" type="sibTrans" cxnId="{33BEDCA1-D16D-40C5-A46D-78BC8361D373}">
      <dgm:prSet/>
      <dgm:spPr/>
    </dgm:pt>
    <dgm:pt modelId="{5DEB2A73-ED0C-48B7-BF2F-D44067F67D21}" type="pres">
      <dgm:prSet presAssocID="{682AA529-A842-429A-9FE2-9B3867B64E78}" presName="Name0" presStyleCnt="0">
        <dgm:presLayoutVars>
          <dgm:chMax val="5"/>
          <dgm:chPref val="5"/>
          <dgm:dir/>
          <dgm:animLvl val="lvl"/>
        </dgm:presLayoutVars>
      </dgm:prSet>
      <dgm:spPr/>
      <dgm:t>
        <a:bodyPr/>
        <a:lstStyle/>
        <a:p>
          <a:endParaRPr lang="ru-RU"/>
        </a:p>
      </dgm:t>
    </dgm:pt>
    <dgm:pt modelId="{1202F3F5-282A-4CB6-B131-12C4CF8CB97A}" type="pres">
      <dgm:prSet presAssocID="{AF5E6B72-C2EC-461E-A4C2-40471B445538}" presName="parentText1" presStyleLbl="node1" presStyleIdx="0" presStyleCnt="1">
        <dgm:presLayoutVars>
          <dgm:chMax/>
          <dgm:chPref val="3"/>
          <dgm:bulletEnabled val="1"/>
        </dgm:presLayoutVars>
      </dgm:prSet>
      <dgm:spPr/>
    </dgm:pt>
    <dgm:pt modelId="{1D9A6ABC-B3FF-4A31-9E28-B984E4EAFB79}" type="pres">
      <dgm:prSet presAssocID="{AF5E6B72-C2EC-461E-A4C2-40471B445538}" presName="childText1" presStyleLbl="solidAlignAcc1" presStyleIdx="0" presStyleCnt="1">
        <dgm:presLayoutVars>
          <dgm:chMax val="0"/>
          <dgm:chPref val="0"/>
          <dgm:bulletEnabled val="1"/>
        </dgm:presLayoutVars>
      </dgm:prSet>
      <dgm:spPr/>
      <dgm:t>
        <a:bodyPr/>
        <a:lstStyle/>
        <a:p>
          <a:endParaRPr lang="ru-RU"/>
        </a:p>
      </dgm:t>
    </dgm:pt>
  </dgm:ptLst>
  <dgm:cxnLst>
    <dgm:cxn modelId="{556B5411-8C71-404F-BFEB-191021BC547D}" srcId="{AF5E6B72-C2EC-461E-A4C2-40471B445538}" destId="{CB07FB46-A89C-4724-8E87-7720133CB920}" srcOrd="0" destOrd="0" parTransId="{B95335DA-C277-4EFC-A13B-3FE7239F501B}" sibTransId="{E5C5ECCC-A522-4ACD-B38E-70AE91D8C247}"/>
    <dgm:cxn modelId="{0D46FF5D-87CE-4B13-AD39-F8DD364DC0B9}" type="presOf" srcId="{86173BBD-9661-4D15-8DB9-E15898963000}" destId="{1D9A6ABC-B3FF-4A31-9E28-B984E4EAFB79}" srcOrd="0" destOrd="2" presId="urn:microsoft.com/office/officeart/2009/3/layout/IncreasingArrowsProcess"/>
    <dgm:cxn modelId="{A266C76D-F4C5-4FBE-8F76-F012FC088E43}" type="presOf" srcId="{627E7ED5-DF5F-4290-9DBC-FA6BFAD9EB4F}" destId="{1D9A6ABC-B3FF-4A31-9E28-B984E4EAFB79}" srcOrd="0" destOrd="5" presId="urn:microsoft.com/office/officeart/2009/3/layout/IncreasingArrowsProcess"/>
    <dgm:cxn modelId="{98C9167D-431B-4786-BDA8-7F6D75133F57}" type="presOf" srcId="{CB07FB46-A89C-4724-8E87-7720133CB920}" destId="{1D9A6ABC-B3FF-4A31-9E28-B984E4EAFB79}" srcOrd="0" destOrd="0" presId="urn:microsoft.com/office/officeart/2009/3/layout/IncreasingArrowsProcess"/>
    <dgm:cxn modelId="{CBF18665-F4B8-48CE-8B22-A17330FF6FCB}" srcId="{682AA529-A842-429A-9FE2-9B3867B64E78}" destId="{AF5E6B72-C2EC-461E-A4C2-40471B445538}" srcOrd="0" destOrd="0" parTransId="{36C2EA37-320A-4CAE-84AC-325A1A790EFF}" sibTransId="{955D0595-04FA-413F-9C84-63B2A4485A93}"/>
    <dgm:cxn modelId="{2DD9CF2F-BC94-48BC-8DC0-A5CEECDD09A2}" type="presOf" srcId="{F9FFA937-313A-47DD-AC26-BACAD562B074}" destId="{1D9A6ABC-B3FF-4A31-9E28-B984E4EAFB79}" srcOrd="0" destOrd="4" presId="urn:microsoft.com/office/officeart/2009/3/layout/IncreasingArrowsProcess"/>
    <dgm:cxn modelId="{03B5ACCE-BF4D-43FF-837B-006484E01F73}" type="presOf" srcId="{66B183A4-F8E9-4B67-8DF7-5ED64A32FC2F}" destId="{1D9A6ABC-B3FF-4A31-9E28-B984E4EAFB79}" srcOrd="0" destOrd="7" presId="urn:microsoft.com/office/officeart/2009/3/layout/IncreasingArrowsProcess"/>
    <dgm:cxn modelId="{378317EA-0AD0-4570-885B-4D16F2302A2C}" srcId="{AF5E6B72-C2EC-461E-A4C2-40471B445538}" destId="{AE944973-08F1-4DF5-938B-0F2821BB773C}" srcOrd="6" destOrd="0" parTransId="{ACD38A15-0C85-4B50-9A7F-F99F0501DD1D}" sibTransId="{EE86C163-9565-49D9-AA2F-D63A7B58DB04}"/>
    <dgm:cxn modelId="{6777C3A0-AF2E-4E2E-B68E-67159A153F2C}" srcId="{AF5E6B72-C2EC-461E-A4C2-40471B445538}" destId="{627E7ED5-DF5F-4290-9DBC-FA6BFAD9EB4F}" srcOrd="5" destOrd="0" parTransId="{F65E2185-0D7E-4CD9-B881-93CCF21AFF80}" sibTransId="{00D808A9-94A2-4595-A50C-5229A0561463}"/>
    <dgm:cxn modelId="{20C7C354-C233-4163-ABE0-61A4E3BFB106}" srcId="{AF5E6B72-C2EC-461E-A4C2-40471B445538}" destId="{F9FFA937-313A-47DD-AC26-BACAD562B074}" srcOrd="4" destOrd="0" parTransId="{D498FD9D-C79E-40FA-996D-F1DFE276CBB3}" sibTransId="{CFDAC5D8-279B-4582-9B92-D94D7D4902C3}"/>
    <dgm:cxn modelId="{06A60BD2-8C0C-4A86-82B8-12A9776EA5B6}" srcId="{AF5E6B72-C2EC-461E-A4C2-40471B445538}" destId="{86173BBD-9661-4D15-8DB9-E15898963000}" srcOrd="2" destOrd="0" parTransId="{678E3C10-DC1D-4C31-8736-F303DE9FE487}" sibTransId="{BE4BCD2E-D210-497F-9CA4-ABF6E99491FD}"/>
    <dgm:cxn modelId="{33BEDCA1-D16D-40C5-A46D-78BC8361D373}" srcId="{AF5E6B72-C2EC-461E-A4C2-40471B445538}" destId="{66B183A4-F8E9-4B67-8DF7-5ED64A32FC2F}" srcOrd="7" destOrd="0" parTransId="{CAF4DC43-3C2D-4F65-A4DB-6866445B5749}" sibTransId="{9C294C0E-BF3F-4939-9F9A-DB44AE842D08}"/>
    <dgm:cxn modelId="{2E2A1E6B-9AB9-4866-B3C6-28E85EFFD243}" srcId="{AF5E6B72-C2EC-461E-A4C2-40471B445538}" destId="{1602ABA4-766C-41E9-993B-8002A3EEF055}" srcOrd="3" destOrd="0" parTransId="{415D4565-A538-45CF-8593-CE92645A3080}" sibTransId="{04387433-0F09-45DC-A86E-16E81CCEDC89}"/>
    <dgm:cxn modelId="{CDCBEBFE-9DF9-4BC6-9937-ABE674480072}" type="presOf" srcId="{1602ABA4-766C-41E9-993B-8002A3EEF055}" destId="{1D9A6ABC-B3FF-4A31-9E28-B984E4EAFB79}" srcOrd="0" destOrd="3" presId="urn:microsoft.com/office/officeart/2009/3/layout/IncreasingArrowsProcess"/>
    <dgm:cxn modelId="{8CEDE97F-A068-4B03-8E4F-DF9B22B9487C}" type="presOf" srcId="{682AA529-A842-429A-9FE2-9B3867B64E78}" destId="{5DEB2A73-ED0C-48B7-BF2F-D44067F67D21}" srcOrd="0" destOrd="0" presId="urn:microsoft.com/office/officeart/2009/3/layout/IncreasingArrowsProcess"/>
    <dgm:cxn modelId="{EDAB64ED-46BB-4BED-84F1-1454FD912196}" type="presOf" srcId="{398B2A87-B070-4918-8415-B9C6B8722102}" destId="{1D9A6ABC-B3FF-4A31-9E28-B984E4EAFB79}" srcOrd="0" destOrd="1" presId="urn:microsoft.com/office/officeart/2009/3/layout/IncreasingArrowsProcess"/>
    <dgm:cxn modelId="{6646D6A9-A72F-417B-B39D-1AF5C9B86E29}" type="presOf" srcId="{AF5E6B72-C2EC-461E-A4C2-40471B445538}" destId="{1202F3F5-282A-4CB6-B131-12C4CF8CB97A}" srcOrd="0" destOrd="0" presId="urn:microsoft.com/office/officeart/2009/3/layout/IncreasingArrowsProcess"/>
    <dgm:cxn modelId="{96B84158-6221-4C28-BD10-69D9C72C3733}" type="presOf" srcId="{AE944973-08F1-4DF5-938B-0F2821BB773C}" destId="{1D9A6ABC-B3FF-4A31-9E28-B984E4EAFB79}" srcOrd="0" destOrd="6" presId="urn:microsoft.com/office/officeart/2009/3/layout/IncreasingArrowsProcess"/>
    <dgm:cxn modelId="{1473034C-56E8-4B01-B7E5-28311E5E653A}" srcId="{AF5E6B72-C2EC-461E-A4C2-40471B445538}" destId="{398B2A87-B070-4918-8415-B9C6B8722102}" srcOrd="1" destOrd="0" parTransId="{EF54CD33-47C8-4AA8-A495-D389D98AEF6F}" sibTransId="{F45CD9FE-0478-4776-9E96-9D7DDA034639}"/>
    <dgm:cxn modelId="{D0C198C7-9C64-466A-8581-73243B4F2A18}" type="presParOf" srcId="{5DEB2A73-ED0C-48B7-BF2F-D44067F67D21}" destId="{1202F3F5-282A-4CB6-B131-12C4CF8CB97A}" srcOrd="0" destOrd="0" presId="urn:microsoft.com/office/officeart/2009/3/layout/IncreasingArrowsProcess"/>
    <dgm:cxn modelId="{3D291FF9-E282-409E-B469-3F3D15DD37B2}" type="presParOf" srcId="{5DEB2A73-ED0C-48B7-BF2F-D44067F67D21}" destId="{1D9A6ABC-B3FF-4A31-9E28-B984E4EAFB79}" srcOrd="1" destOrd="0" presId="urn:microsoft.com/office/officeart/2009/3/layout/IncreasingArrows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2AA529-A842-429A-9FE2-9B3867B64E78}" type="doc">
      <dgm:prSet loTypeId="urn:microsoft.com/office/officeart/2009/3/layout/IncreasingArrowsProcess" loCatId="process" qsTypeId="urn:microsoft.com/office/officeart/2005/8/quickstyle/simple1" qsCatId="simple" csTypeId="urn:microsoft.com/office/officeart/2005/8/colors/accent1_1" csCatId="accent1" phldr="1"/>
      <dgm:spPr/>
      <dgm:t>
        <a:bodyPr/>
        <a:lstStyle/>
        <a:p>
          <a:endParaRPr lang="ru-RU"/>
        </a:p>
      </dgm:t>
    </dgm:pt>
    <dgm:pt modelId="{AF5E6B72-C2EC-461E-A4C2-40471B445538}">
      <dgm:prSet phldrT="[Текст]" custT="1"/>
      <dgm:spPr/>
      <dgm:t>
        <a:bodyPr/>
        <a:lstStyle/>
        <a:p>
          <a:r>
            <a:rPr lang="ru-RU" sz="2200" b="1" dirty="0" smtClean="0"/>
            <a:t>Безопасность и комфортность виртуальной образовательной среды </a:t>
          </a:r>
          <a:r>
            <a:rPr lang="ru-RU" sz="2200" b="1" dirty="0" smtClean="0"/>
            <a:t>- 7 баллов</a:t>
          </a:r>
          <a:endParaRPr lang="ru-RU" sz="2200" b="1" dirty="0"/>
        </a:p>
      </dgm:t>
    </dgm:pt>
    <dgm:pt modelId="{36C2EA37-320A-4CAE-84AC-325A1A790EFF}" type="parTrans" cxnId="{CBF18665-F4B8-48CE-8B22-A17330FF6FCB}">
      <dgm:prSet/>
      <dgm:spPr/>
      <dgm:t>
        <a:bodyPr/>
        <a:lstStyle/>
        <a:p>
          <a:endParaRPr lang="ru-RU"/>
        </a:p>
      </dgm:t>
    </dgm:pt>
    <dgm:pt modelId="{955D0595-04FA-413F-9C84-63B2A4485A93}" type="sibTrans" cxnId="{CBF18665-F4B8-48CE-8B22-A17330FF6FCB}">
      <dgm:prSet/>
      <dgm:spPr/>
      <dgm:t>
        <a:bodyPr/>
        <a:lstStyle/>
        <a:p>
          <a:endParaRPr lang="ru-RU"/>
        </a:p>
      </dgm:t>
    </dgm:pt>
    <dgm:pt modelId="{CB07FB46-A89C-4724-8E87-7720133CB920}">
      <dgm:prSet phldrT="[Текст]" custT="1"/>
      <dgm:spPr/>
      <dgm:t>
        <a:bodyPr/>
        <a:lstStyle/>
        <a:p>
          <a:r>
            <a:rPr lang="ru-RU" sz="2100" dirty="0" smtClean="0"/>
            <a:t>понятность меню, наличие рубрикации;</a:t>
          </a:r>
          <a:endParaRPr lang="ru-RU" sz="2100" dirty="0"/>
        </a:p>
      </dgm:t>
    </dgm:pt>
    <dgm:pt modelId="{B95335DA-C277-4EFC-A13B-3FE7239F501B}" type="parTrans" cxnId="{556B5411-8C71-404F-BFEB-191021BC547D}">
      <dgm:prSet/>
      <dgm:spPr/>
      <dgm:t>
        <a:bodyPr/>
        <a:lstStyle/>
        <a:p>
          <a:endParaRPr lang="ru-RU"/>
        </a:p>
      </dgm:t>
    </dgm:pt>
    <dgm:pt modelId="{E5C5ECCC-A522-4ACD-B38E-70AE91D8C247}" type="sibTrans" cxnId="{556B5411-8C71-404F-BFEB-191021BC547D}">
      <dgm:prSet/>
      <dgm:spPr/>
      <dgm:t>
        <a:bodyPr/>
        <a:lstStyle/>
        <a:p>
          <a:endParaRPr lang="ru-RU"/>
        </a:p>
      </dgm:t>
    </dgm:pt>
    <dgm:pt modelId="{66B183A4-F8E9-4B67-8DF7-5ED64A32FC2F}">
      <dgm:prSet phldrT="[Текст]"/>
      <dgm:spPr/>
      <dgm:t>
        <a:bodyPr/>
        <a:lstStyle/>
        <a:p>
          <a:r>
            <a:rPr lang="ru-RU" sz="1800" dirty="0" smtClean="0"/>
            <a:t> </a:t>
          </a:r>
          <a:endParaRPr lang="ru-RU" sz="1800" dirty="0"/>
        </a:p>
      </dgm:t>
    </dgm:pt>
    <dgm:pt modelId="{CAF4DC43-3C2D-4F65-A4DB-6866445B5749}" type="parTrans" cxnId="{33BEDCA1-D16D-40C5-A46D-78BC8361D373}">
      <dgm:prSet/>
      <dgm:spPr/>
    </dgm:pt>
    <dgm:pt modelId="{9C294C0E-BF3F-4939-9F9A-DB44AE842D08}" type="sibTrans" cxnId="{33BEDCA1-D16D-40C5-A46D-78BC8361D373}">
      <dgm:prSet/>
      <dgm:spPr/>
    </dgm:pt>
    <dgm:pt modelId="{3098C6EE-AA3A-4C52-B485-4042AF4C9050}">
      <dgm:prSet custT="1"/>
      <dgm:spPr/>
      <dgm:t>
        <a:bodyPr/>
        <a:lstStyle/>
        <a:p>
          <a:r>
            <a:rPr lang="ru-RU" sz="2100" dirty="0" smtClean="0"/>
            <a:t>удобство навигации;</a:t>
          </a:r>
          <a:endParaRPr lang="ru-RU" sz="2100" dirty="0"/>
        </a:p>
      </dgm:t>
    </dgm:pt>
    <dgm:pt modelId="{F6F85A0C-77C3-49BC-9BFB-639DA5648CB2}" type="parTrans" cxnId="{4C4398D3-0D18-4545-B765-A8475CD063BB}">
      <dgm:prSet/>
      <dgm:spPr/>
      <dgm:t>
        <a:bodyPr/>
        <a:lstStyle/>
        <a:p>
          <a:endParaRPr lang="ru-RU"/>
        </a:p>
      </dgm:t>
    </dgm:pt>
    <dgm:pt modelId="{D455C6E8-6675-4226-9055-59B36B3BB9BF}" type="sibTrans" cxnId="{4C4398D3-0D18-4545-B765-A8475CD063BB}">
      <dgm:prSet/>
      <dgm:spPr/>
      <dgm:t>
        <a:bodyPr/>
        <a:lstStyle/>
        <a:p>
          <a:endParaRPr lang="ru-RU"/>
        </a:p>
      </dgm:t>
    </dgm:pt>
    <dgm:pt modelId="{41693FDC-BC20-48C8-A13A-115C6FB739C6}">
      <dgm:prSet custT="1"/>
      <dgm:spPr/>
      <dgm:t>
        <a:bodyPr/>
        <a:lstStyle/>
        <a:p>
          <a:r>
            <a:rPr lang="ru-RU" sz="2100" dirty="0" smtClean="0"/>
            <a:t>разумность скорости загрузки;</a:t>
          </a:r>
          <a:endParaRPr lang="ru-RU" sz="2100" dirty="0"/>
        </a:p>
      </dgm:t>
    </dgm:pt>
    <dgm:pt modelId="{FA5F8CDF-C2CF-4F42-99D6-CB5E44BACAC9}" type="parTrans" cxnId="{267AB757-7131-4486-A4A0-214E4785492A}">
      <dgm:prSet/>
      <dgm:spPr/>
      <dgm:t>
        <a:bodyPr/>
        <a:lstStyle/>
        <a:p>
          <a:endParaRPr lang="ru-RU"/>
        </a:p>
      </dgm:t>
    </dgm:pt>
    <dgm:pt modelId="{018C5764-E1CB-432B-BE0B-013C780DF36D}" type="sibTrans" cxnId="{267AB757-7131-4486-A4A0-214E4785492A}">
      <dgm:prSet/>
      <dgm:spPr/>
      <dgm:t>
        <a:bodyPr/>
        <a:lstStyle/>
        <a:p>
          <a:endParaRPr lang="ru-RU"/>
        </a:p>
      </dgm:t>
    </dgm:pt>
    <dgm:pt modelId="{B279EF6E-ECB1-4C61-B8E1-401C31AA41FD}">
      <dgm:prSet custT="1"/>
      <dgm:spPr/>
      <dgm:t>
        <a:bodyPr/>
        <a:lstStyle/>
        <a:p>
          <a:r>
            <a:rPr lang="ru-RU" sz="2100" dirty="0" smtClean="0"/>
            <a:t>удобный формат для коммуникации;</a:t>
          </a:r>
          <a:endParaRPr lang="ru-RU" sz="2100" dirty="0"/>
        </a:p>
      </dgm:t>
    </dgm:pt>
    <dgm:pt modelId="{664BD361-881C-4197-A633-728D2366C3FB}" type="parTrans" cxnId="{2874ADEE-8B3E-40D8-B15C-A76EEB211FCF}">
      <dgm:prSet/>
      <dgm:spPr/>
      <dgm:t>
        <a:bodyPr/>
        <a:lstStyle/>
        <a:p>
          <a:endParaRPr lang="ru-RU"/>
        </a:p>
      </dgm:t>
    </dgm:pt>
    <dgm:pt modelId="{46CBA74C-FA34-4FEA-B262-50A5522BF5B5}" type="sibTrans" cxnId="{2874ADEE-8B3E-40D8-B15C-A76EEB211FCF}">
      <dgm:prSet/>
      <dgm:spPr/>
      <dgm:t>
        <a:bodyPr/>
        <a:lstStyle/>
        <a:p>
          <a:endParaRPr lang="ru-RU"/>
        </a:p>
      </dgm:t>
    </dgm:pt>
    <dgm:pt modelId="{0016BE33-D85D-4ABF-AC70-412ACDA4668C}">
      <dgm:prSet custT="1"/>
      <dgm:spPr/>
      <dgm:t>
        <a:bodyPr/>
        <a:lstStyle/>
        <a:p>
          <a:r>
            <a:rPr lang="ru-RU" sz="2100" dirty="0" smtClean="0"/>
            <a:t>языковая культура;</a:t>
          </a:r>
          <a:endParaRPr lang="ru-RU" sz="2100" dirty="0"/>
        </a:p>
      </dgm:t>
    </dgm:pt>
    <dgm:pt modelId="{A68D039C-0E73-4585-884C-FAD08815F504}" type="parTrans" cxnId="{B1D5BC7F-BD1F-4063-8786-DF60BFF540D9}">
      <dgm:prSet/>
      <dgm:spPr/>
      <dgm:t>
        <a:bodyPr/>
        <a:lstStyle/>
        <a:p>
          <a:endParaRPr lang="ru-RU"/>
        </a:p>
      </dgm:t>
    </dgm:pt>
    <dgm:pt modelId="{F30E46C3-3AA9-4157-87D0-ED5DE2683B4C}" type="sibTrans" cxnId="{B1D5BC7F-BD1F-4063-8786-DF60BFF540D9}">
      <dgm:prSet/>
      <dgm:spPr/>
      <dgm:t>
        <a:bodyPr/>
        <a:lstStyle/>
        <a:p>
          <a:endParaRPr lang="ru-RU"/>
        </a:p>
      </dgm:t>
    </dgm:pt>
    <dgm:pt modelId="{47C91B8B-497C-468B-91C3-9FD1B7A256F6}">
      <dgm:prSet custT="1"/>
      <dgm:spPr/>
      <dgm:t>
        <a:bodyPr/>
        <a:lstStyle/>
        <a:p>
          <a:r>
            <a:rPr lang="ru-RU" sz="2100" dirty="0" smtClean="0"/>
            <a:t>наличие инструкций и пояснений для пользователей;</a:t>
          </a:r>
          <a:endParaRPr lang="ru-RU" sz="2100" dirty="0"/>
        </a:p>
      </dgm:t>
    </dgm:pt>
    <dgm:pt modelId="{1E8C75B9-BF82-4890-874C-B795D3512838}" type="parTrans" cxnId="{1FFE0183-3C7B-450D-9DD6-EA37A0C94C64}">
      <dgm:prSet/>
      <dgm:spPr/>
      <dgm:t>
        <a:bodyPr/>
        <a:lstStyle/>
        <a:p>
          <a:endParaRPr lang="ru-RU"/>
        </a:p>
      </dgm:t>
    </dgm:pt>
    <dgm:pt modelId="{7CC31081-4B94-489A-850C-38F26E2D58E7}" type="sibTrans" cxnId="{1FFE0183-3C7B-450D-9DD6-EA37A0C94C64}">
      <dgm:prSet/>
      <dgm:spPr/>
      <dgm:t>
        <a:bodyPr/>
        <a:lstStyle/>
        <a:p>
          <a:endParaRPr lang="ru-RU"/>
        </a:p>
      </dgm:t>
    </dgm:pt>
    <dgm:pt modelId="{8BC440E4-BAFD-428F-933A-BF3A1CD8DFD5}">
      <dgm:prSet custT="1"/>
      <dgm:spPr/>
      <dgm:t>
        <a:bodyPr/>
        <a:lstStyle/>
        <a:p>
          <a:r>
            <a:rPr lang="ru-RU" sz="2100" dirty="0" smtClean="0"/>
            <a:t>защищённость и адекватность виртуальной среды образовательным целям.</a:t>
          </a:r>
          <a:endParaRPr lang="ru-RU" sz="2100" dirty="0"/>
        </a:p>
      </dgm:t>
    </dgm:pt>
    <dgm:pt modelId="{991E84DD-1F30-46EA-AFF9-6BD8D64C33E9}" type="parTrans" cxnId="{C48D04E9-3ADC-4D9A-9266-E2E1C4C46538}">
      <dgm:prSet/>
      <dgm:spPr/>
      <dgm:t>
        <a:bodyPr/>
        <a:lstStyle/>
        <a:p>
          <a:endParaRPr lang="ru-RU"/>
        </a:p>
      </dgm:t>
    </dgm:pt>
    <dgm:pt modelId="{11E983EA-BC9A-4ABB-B429-DC6395AC1C3E}" type="sibTrans" cxnId="{C48D04E9-3ADC-4D9A-9266-E2E1C4C46538}">
      <dgm:prSet/>
      <dgm:spPr/>
      <dgm:t>
        <a:bodyPr/>
        <a:lstStyle/>
        <a:p>
          <a:endParaRPr lang="ru-RU"/>
        </a:p>
      </dgm:t>
    </dgm:pt>
    <dgm:pt modelId="{5DEB2A73-ED0C-48B7-BF2F-D44067F67D21}" type="pres">
      <dgm:prSet presAssocID="{682AA529-A842-429A-9FE2-9B3867B64E78}" presName="Name0" presStyleCnt="0">
        <dgm:presLayoutVars>
          <dgm:chMax val="5"/>
          <dgm:chPref val="5"/>
          <dgm:dir/>
          <dgm:animLvl val="lvl"/>
        </dgm:presLayoutVars>
      </dgm:prSet>
      <dgm:spPr/>
      <dgm:t>
        <a:bodyPr/>
        <a:lstStyle/>
        <a:p>
          <a:endParaRPr lang="ru-RU"/>
        </a:p>
      </dgm:t>
    </dgm:pt>
    <dgm:pt modelId="{1202F3F5-282A-4CB6-B131-12C4CF8CB97A}" type="pres">
      <dgm:prSet presAssocID="{AF5E6B72-C2EC-461E-A4C2-40471B445538}" presName="parentText1" presStyleLbl="node1" presStyleIdx="0" presStyleCnt="1">
        <dgm:presLayoutVars>
          <dgm:chMax/>
          <dgm:chPref val="3"/>
          <dgm:bulletEnabled val="1"/>
        </dgm:presLayoutVars>
      </dgm:prSet>
      <dgm:spPr/>
      <dgm:t>
        <a:bodyPr/>
        <a:lstStyle/>
        <a:p>
          <a:endParaRPr lang="ru-RU"/>
        </a:p>
      </dgm:t>
    </dgm:pt>
    <dgm:pt modelId="{1D9A6ABC-B3FF-4A31-9E28-B984E4EAFB79}" type="pres">
      <dgm:prSet presAssocID="{AF5E6B72-C2EC-461E-A4C2-40471B445538}" presName="childText1" presStyleLbl="solidAlignAcc1" presStyleIdx="0" presStyleCnt="1">
        <dgm:presLayoutVars>
          <dgm:chMax val="0"/>
          <dgm:chPref val="0"/>
          <dgm:bulletEnabled val="1"/>
        </dgm:presLayoutVars>
      </dgm:prSet>
      <dgm:spPr/>
      <dgm:t>
        <a:bodyPr/>
        <a:lstStyle/>
        <a:p>
          <a:endParaRPr lang="ru-RU"/>
        </a:p>
      </dgm:t>
    </dgm:pt>
  </dgm:ptLst>
  <dgm:cxnLst>
    <dgm:cxn modelId="{6C58BC20-B8B6-4980-83BD-AA4E93B1B6AB}" type="presOf" srcId="{682AA529-A842-429A-9FE2-9B3867B64E78}" destId="{5DEB2A73-ED0C-48B7-BF2F-D44067F67D21}" srcOrd="0" destOrd="0" presId="urn:microsoft.com/office/officeart/2009/3/layout/IncreasingArrowsProcess"/>
    <dgm:cxn modelId="{C48D04E9-3ADC-4D9A-9266-E2E1C4C46538}" srcId="{AF5E6B72-C2EC-461E-A4C2-40471B445538}" destId="{8BC440E4-BAFD-428F-933A-BF3A1CD8DFD5}" srcOrd="6" destOrd="0" parTransId="{991E84DD-1F30-46EA-AFF9-6BD8D64C33E9}" sibTransId="{11E983EA-BC9A-4ABB-B429-DC6395AC1C3E}"/>
    <dgm:cxn modelId="{CBF18665-F4B8-48CE-8B22-A17330FF6FCB}" srcId="{682AA529-A842-429A-9FE2-9B3867B64E78}" destId="{AF5E6B72-C2EC-461E-A4C2-40471B445538}" srcOrd="0" destOrd="0" parTransId="{36C2EA37-320A-4CAE-84AC-325A1A790EFF}" sibTransId="{955D0595-04FA-413F-9C84-63B2A4485A93}"/>
    <dgm:cxn modelId="{8921A034-09C6-4005-AF1E-1D61163D62F2}" type="presOf" srcId="{CB07FB46-A89C-4724-8E87-7720133CB920}" destId="{1D9A6ABC-B3FF-4A31-9E28-B984E4EAFB79}" srcOrd="0" destOrd="0" presId="urn:microsoft.com/office/officeart/2009/3/layout/IncreasingArrowsProcess"/>
    <dgm:cxn modelId="{4C4398D3-0D18-4545-B765-A8475CD063BB}" srcId="{AF5E6B72-C2EC-461E-A4C2-40471B445538}" destId="{3098C6EE-AA3A-4C52-B485-4042AF4C9050}" srcOrd="1" destOrd="0" parTransId="{F6F85A0C-77C3-49BC-9BFB-639DA5648CB2}" sibTransId="{D455C6E8-6675-4226-9055-59B36B3BB9BF}"/>
    <dgm:cxn modelId="{65FE1337-295C-4709-A983-B1E07BBE9E1C}" type="presOf" srcId="{41693FDC-BC20-48C8-A13A-115C6FB739C6}" destId="{1D9A6ABC-B3FF-4A31-9E28-B984E4EAFB79}" srcOrd="0" destOrd="2" presId="urn:microsoft.com/office/officeart/2009/3/layout/IncreasingArrowsProcess"/>
    <dgm:cxn modelId="{5CE8ADFA-C022-4D74-863C-66D353AABB88}" type="presOf" srcId="{66B183A4-F8E9-4B67-8DF7-5ED64A32FC2F}" destId="{1D9A6ABC-B3FF-4A31-9E28-B984E4EAFB79}" srcOrd="0" destOrd="7" presId="urn:microsoft.com/office/officeart/2009/3/layout/IncreasingArrowsProcess"/>
    <dgm:cxn modelId="{897259EB-6CAA-46AF-B96C-9F0CE958605C}" type="presOf" srcId="{3098C6EE-AA3A-4C52-B485-4042AF4C9050}" destId="{1D9A6ABC-B3FF-4A31-9E28-B984E4EAFB79}" srcOrd="0" destOrd="1" presId="urn:microsoft.com/office/officeart/2009/3/layout/IncreasingArrowsProcess"/>
    <dgm:cxn modelId="{33BEDCA1-D16D-40C5-A46D-78BC8361D373}" srcId="{AF5E6B72-C2EC-461E-A4C2-40471B445538}" destId="{66B183A4-F8E9-4B67-8DF7-5ED64A32FC2F}" srcOrd="7" destOrd="0" parTransId="{CAF4DC43-3C2D-4F65-A4DB-6866445B5749}" sibTransId="{9C294C0E-BF3F-4939-9F9A-DB44AE842D08}"/>
    <dgm:cxn modelId="{3376D14F-C3B9-4C94-BBCA-E9E52796C498}" type="presOf" srcId="{B279EF6E-ECB1-4C61-B8E1-401C31AA41FD}" destId="{1D9A6ABC-B3FF-4A31-9E28-B984E4EAFB79}" srcOrd="0" destOrd="3" presId="urn:microsoft.com/office/officeart/2009/3/layout/IncreasingArrowsProcess"/>
    <dgm:cxn modelId="{4DB39724-2792-4663-AD8A-A7F50E6983DB}" type="presOf" srcId="{0016BE33-D85D-4ABF-AC70-412ACDA4668C}" destId="{1D9A6ABC-B3FF-4A31-9E28-B984E4EAFB79}" srcOrd="0" destOrd="4" presId="urn:microsoft.com/office/officeart/2009/3/layout/IncreasingArrowsProcess"/>
    <dgm:cxn modelId="{B1D5BC7F-BD1F-4063-8786-DF60BFF540D9}" srcId="{AF5E6B72-C2EC-461E-A4C2-40471B445538}" destId="{0016BE33-D85D-4ABF-AC70-412ACDA4668C}" srcOrd="4" destOrd="0" parTransId="{A68D039C-0E73-4585-884C-FAD08815F504}" sibTransId="{F30E46C3-3AA9-4157-87D0-ED5DE2683B4C}"/>
    <dgm:cxn modelId="{1FFE0183-3C7B-450D-9DD6-EA37A0C94C64}" srcId="{AF5E6B72-C2EC-461E-A4C2-40471B445538}" destId="{47C91B8B-497C-468B-91C3-9FD1B7A256F6}" srcOrd="5" destOrd="0" parTransId="{1E8C75B9-BF82-4890-874C-B795D3512838}" sibTransId="{7CC31081-4B94-489A-850C-38F26E2D58E7}"/>
    <dgm:cxn modelId="{0D960F74-840D-4F0B-B06F-60CC71323EB4}" type="presOf" srcId="{8BC440E4-BAFD-428F-933A-BF3A1CD8DFD5}" destId="{1D9A6ABC-B3FF-4A31-9E28-B984E4EAFB79}" srcOrd="0" destOrd="6" presId="urn:microsoft.com/office/officeart/2009/3/layout/IncreasingArrowsProcess"/>
    <dgm:cxn modelId="{839AD7FC-2B90-492D-842A-F8574A6865DD}" type="presOf" srcId="{AF5E6B72-C2EC-461E-A4C2-40471B445538}" destId="{1202F3F5-282A-4CB6-B131-12C4CF8CB97A}" srcOrd="0" destOrd="0" presId="urn:microsoft.com/office/officeart/2009/3/layout/IncreasingArrowsProcess"/>
    <dgm:cxn modelId="{267AB757-7131-4486-A4A0-214E4785492A}" srcId="{AF5E6B72-C2EC-461E-A4C2-40471B445538}" destId="{41693FDC-BC20-48C8-A13A-115C6FB739C6}" srcOrd="2" destOrd="0" parTransId="{FA5F8CDF-C2CF-4F42-99D6-CB5E44BACAC9}" sibTransId="{018C5764-E1CB-432B-BE0B-013C780DF36D}"/>
    <dgm:cxn modelId="{BCEECB00-6A0F-4946-9C9D-3C2551445C31}" type="presOf" srcId="{47C91B8B-497C-468B-91C3-9FD1B7A256F6}" destId="{1D9A6ABC-B3FF-4A31-9E28-B984E4EAFB79}" srcOrd="0" destOrd="5" presId="urn:microsoft.com/office/officeart/2009/3/layout/IncreasingArrowsProcess"/>
    <dgm:cxn modelId="{556B5411-8C71-404F-BFEB-191021BC547D}" srcId="{AF5E6B72-C2EC-461E-A4C2-40471B445538}" destId="{CB07FB46-A89C-4724-8E87-7720133CB920}" srcOrd="0" destOrd="0" parTransId="{B95335DA-C277-4EFC-A13B-3FE7239F501B}" sibTransId="{E5C5ECCC-A522-4ACD-B38E-70AE91D8C247}"/>
    <dgm:cxn modelId="{2874ADEE-8B3E-40D8-B15C-A76EEB211FCF}" srcId="{AF5E6B72-C2EC-461E-A4C2-40471B445538}" destId="{B279EF6E-ECB1-4C61-B8E1-401C31AA41FD}" srcOrd="3" destOrd="0" parTransId="{664BD361-881C-4197-A633-728D2366C3FB}" sibTransId="{46CBA74C-FA34-4FEA-B262-50A5522BF5B5}"/>
    <dgm:cxn modelId="{B2A8D34F-ED8F-47B4-8CB5-25A1433EE26B}" type="presParOf" srcId="{5DEB2A73-ED0C-48B7-BF2F-D44067F67D21}" destId="{1202F3F5-282A-4CB6-B131-12C4CF8CB97A}" srcOrd="0" destOrd="0" presId="urn:microsoft.com/office/officeart/2009/3/layout/IncreasingArrowsProcess"/>
    <dgm:cxn modelId="{ABAC3D69-22CD-4A6A-913C-1B8222C296C9}" type="presParOf" srcId="{5DEB2A73-ED0C-48B7-BF2F-D44067F67D21}" destId="{1D9A6ABC-B3FF-4A31-9E28-B984E4EAFB79}" srcOrd="1" destOrd="0" presId="urn:microsoft.com/office/officeart/2009/3/layout/IncreasingArrows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2AA529-A842-429A-9FE2-9B3867B64E78}" type="doc">
      <dgm:prSet loTypeId="urn:microsoft.com/office/officeart/2009/3/layout/IncreasingArrowsProcess" loCatId="process" qsTypeId="urn:microsoft.com/office/officeart/2005/8/quickstyle/simple1" qsCatId="simple" csTypeId="urn:microsoft.com/office/officeart/2005/8/colors/accent1_1" csCatId="accent1" phldr="1"/>
      <dgm:spPr/>
      <dgm:t>
        <a:bodyPr/>
        <a:lstStyle/>
        <a:p>
          <a:endParaRPr lang="ru-RU"/>
        </a:p>
      </dgm:t>
    </dgm:pt>
    <dgm:pt modelId="{AF5E6B72-C2EC-461E-A4C2-40471B445538}">
      <dgm:prSet phldrT="[Текст]" custT="1"/>
      <dgm:spPr/>
      <dgm:t>
        <a:bodyPr/>
        <a:lstStyle/>
        <a:p>
          <a:r>
            <a:rPr lang="ru-RU" sz="2200" b="1" dirty="0" smtClean="0"/>
            <a:t>Эффективность обратной связи </a:t>
          </a:r>
          <a:r>
            <a:rPr lang="ru-RU" sz="2200" b="1" dirty="0" smtClean="0"/>
            <a:t>- 7 баллов</a:t>
          </a:r>
          <a:endParaRPr lang="ru-RU" sz="2200" b="1" dirty="0"/>
        </a:p>
      </dgm:t>
    </dgm:pt>
    <dgm:pt modelId="{36C2EA37-320A-4CAE-84AC-325A1A790EFF}" type="parTrans" cxnId="{CBF18665-F4B8-48CE-8B22-A17330FF6FCB}">
      <dgm:prSet/>
      <dgm:spPr/>
      <dgm:t>
        <a:bodyPr/>
        <a:lstStyle/>
        <a:p>
          <a:endParaRPr lang="ru-RU"/>
        </a:p>
      </dgm:t>
    </dgm:pt>
    <dgm:pt modelId="{955D0595-04FA-413F-9C84-63B2A4485A93}" type="sibTrans" cxnId="{CBF18665-F4B8-48CE-8B22-A17330FF6FCB}">
      <dgm:prSet/>
      <dgm:spPr/>
      <dgm:t>
        <a:bodyPr/>
        <a:lstStyle/>
        <a:p>
          <a:endParaRPr lang="ru-RU"/>
        </a:p>
      </dgm:t>
    </dgm:pt>
    <dgm:pt modelId="{CB07FB46-A89C-4724-8E87-7720133CB920}">
      <dgm:prSet phldrT="[Текст]"/>
      <dgm:spPr/>
      <dgm:t>
        <a:bodyPr/>
        <a:lstStyle/>
        <a:p>
          <a:r>
            <a:rPr lang="ru-RU" smtClean="0"/>
            <a:t>разнообразие возможностей для обратной связи;</a:t>
          </a:r>
          <a:endParaRPr lang="ru-RU" dirty="0"/>
        </a:p>
      </dgm:t>
    </dgm:pt>
    <dgm:pt modelId="{B95335DA-C277-4EFC-A13B-3FE7239F501B}" type="parTrans" cxnId="{556B5411-8C71-404F-BFEB-191021BC547D}">
      <dgm:prSet/>
      <dgm:spPr/>
      <dgm:t>
        <a:bodyPr/>
        <a:lstStyle/>
        <a:p>
          <a:endParaRPr lang="ru-RU"/>
        </a:p>
      </dgm:t>
    </dgm:pt>
    <dgm:pt modelId="{E5C5ECCC-A522-4ACD-B38E-70AE91D8C247}" type="sibTrans" cxnId="{556B5411-8C71-404F-BFEB-191021BC547D}">
      <dgm:prSet/>
      <dgm:spPr/>
      <dgm:t>
        <a:bodyPr/>
        <a:lstStyle/>
        <a:p>
          <a:endParaRPr lang="ru-RU"/>
        </a:p>
      </dgm:t>
    </dgm:pt>
    <dgm:pt modelId="{3023C5A0-26B3-4BB6-82F7-98ABE340410D}">
      <dgm:prSet/>
      <dgm:spPr/>
      <dgm:t>
        <a:bodyPr/>
        <a:lstStyle/>
        <a:p>
          <a:r>
            <a:rPr lang="ru-RU" smtClean="0"/>
            <a:t>доступность обратной связи;</a:t>
          </a:r>
          <a:endParaRPr lang="ru-RU"/>
        </a:p>
      </dgm:t>
    </dgm:pt>
    <dgm:pt modelId="{9958909C-024D-4A69-942F-B23ED9F3C720}" type="parTrans" cxnId="{428813E2-5E0A-4DA4-B950-8FF14DD088B2}">
      <dgm:prSet/>
      <dgm:spPr/>
      <dgm:t>
        <a:bodyPr/>
        <a:lstStyle/>
        <a:p>
          <a:endParaRPr lang="ru-RU"/>
        </a:p>
      </dgm:t>
    </dgm:pt>
    <dgm:pt modelId="{9505DED4-C6F1-4BB9-9D64-1D953AC47AC3}" type="sibTrans" cxnId="{428813E2-5E0A-4DA4-B950-8FF14DD088B2}">
      <dgm:prSet/>
      <dgm:spPr/>
      <dgm:t>
        <a:bodyPr/>
        <a:lstStyle/>
        <a:p>
          <a:endParaRPr lang="ru-RU"/>
        </a:p>
      </dgm:t>
    </dgm:pt>
    <dgm:pt modelId="{08A283A6-7E23-49A4-84EF-EABD81EDB99F}">
      <dgm:prSet/>
      <dgm:spPr/>
      <dgm:t>
        <a:bodyPr/>
        <a:lstStyle/>
        <a:p>
          <a:r>
            <a:rPr lang="ru-RU" smtClean="0"/>
            <a:t>наличие контактных данных;</a:t>
          </a:r>
          <a:endParaRPr lang="ru-RU"/>
        </a:p>
      </dgm:t>
    </dgm:pt>
    <dgm:pt modelId="{D9B6D372-822D-4715-8B80-11F05621BA22}" type="parTrans" cxnId="{6E70E792-1B95-42CF-A140-4BA6BAED90E3}">
      <dgm:prSet/>
      <dgm:spPr/>
      <dgm:t>
        <a:bodyPr/>
        <a:lstStyle/>
        <a:p>
          <a:endParaRPr lang="ru-RU"/>
        </a:p>
      </dgm:t>
    </dgm:pt>
    <dgm:pt modelId="{4EA480CC-7230-4FA2-B201-0A1AF9A93F78}" type="sibTrans" cxnId="{6E70E792-1B95-42CF-A140-4BA6BAED90E3}">
      <dgm:prSet/>
      <dgm:spPr/>
      <dgm:t>
        <a:bodyPr/>
        <a:lstStyle/>
        <a:p>
          <a:endParaRPr lang="ru-RU"/>
        </a:p>
      </dgm:t>
    </dgm:pt>
    <dgm:pt modelId="{3CD764DA-EFD2-42A8-9049-34A3B33CCEAD}">
      <dgm:prSet/>
      <dgm:spPr/>
      <dgm:t>
        <a:bodyPr/>
        <a:lstStyle/>
        <a:p>
          <a:r>
            <a:rPr lang="ru-RU" smtClean="0"/>
            <a:t>возможности для обсуждений и дискуссий;</a:t>
          </a:r>
          <a:endParaRPr lang="ru-RU"/>
        </a:p>
      </dgm:t>
    </dgm:pt>
    <dgm:pt modelId="{47A5ACD0-F915-4DD7-AF4B-07A32A5649E9}" type="parTrans" cxnId="{4EA46870-8C38-428D-80A2-74E563FD13F5}">
      <dgm:prSet/>
      <dgm:spPr/>
      <dgm:t>
        <a:bodyPr/>
        <a:lstStyle/>
        <a:p>
          <a:endParaRPr lang="ru-RU"/>
        </a:p>
      </dgm:t>
    </dgm:pt>
    <dgm:pt modelId="{2B89728C-A9B8-46EC-9C04-5752CF6D5EC9}" type="sibTrans" cxnId="{4EA46870-8C38-428D-80A2-74E563FD13F5}">
      <dgm:prSet/>
      <dgm:spPr/>
      <dgm:t>
        <a:bodyPr/>
        <a:lstStyle/>
        <a:p>
          <a:endParaRPr lang="ru-RU"/>
        </a:p>
      </dgm:t>
    </dgm:pt>
    <dgm:pt modelId="{3C64C06C-B386-45E1-A025-3D4500A3268C}">
      <dgm:prSet/>
      <dgm:spPr/>
      <dgm:t>
        <a:bodyPr/>
        <a:lstStyle/>
        <a:p>
          <a:r>
            <a:rPr lang="ru-RU" smtClean="0"/>
            <a:t>удобство использования механизмов обратной связи;</a:t>
          </a:r>
          <a:endParaRPr lang="ru-RU"/>
        </a:p>
      </dgm:t>
    </dgm:pt>
    <dgm:pt modelId="{49C0DE33-F5A4-49A2-96E1-E20B195E1456}" type="parTrans" cxnId="{B37CE1F9-D5A6-45F7-893D-012A72455D77}">
      <dgm:prSet/>
      <dgm:spPr/>
      <dgm:t>
        <a:bodyPr/>
        <a:lstStyle/>
        <a:p>
          <a:endParaRPr lang="ru-RU"/>
        </a:p>
      </dgm:t>
    </dgm:pt>
    <dgm:pt modelId="{38F07568-D200-45D2-8B3F-D6DBE444DA01}" type="sibTrans" cxnId="{B37CE1F9-D5A6-45F7-893D-012A72455D77}">
      <dgm:prSet/>
      <dgm:spPr/>
      <dgm:t>
        <a:bodyPr/>
        <a:lstStyle/>
        <a:p>
          <a:endParaRPr lang="ru-RU"/>
        </a:p>
      </dgm:t>
    </dgm:pt>
    <dgm:pt modelId="{16A80F75-B3E0-4901-94B9-65CD468F9768}">
      <dgm:prSet/>
      <dgm:spPr/>
      <dgm:t>
        <a:bodyPr/>
        <a:lstStyle/>
        <a:p>
          <a:r>
            <a:rPr lang="ru-RU" smtClean="0"/>
            <a:t>систематичность и адресная помощь в проведении обратной связи;</a:t>
          </a:r>
          <a:endParaRPr lang="ru-RU"/>
        </a:p>
      </dgm:t>
    </dgm:pt>
    <dgm:pt modelId="{6776F947-5C46-431E-9561-3D3EF346E2C3}" type="parTrans" cxnId="{BA550608-7F9B-48C2-B44C-4F93B545BEBA}">
      <dgm:prSet/>
      <dgm:spPr/>
      <dgm:t>
        <a:bodyPr/>
        <a:lstStyle/>
        <a:p>
          <a:endParaRPr lang="ru-RU"/>
        </a:p>
      </dgm:t>
    </dgm:pt>
    <dgm:pt modelId="{0C5AF878-C474-45E1-A61F-6C2E89EC103E}" type="sibTrans" cxnId="{BA550608-7F9B-48C2-B44C-4F93B545BEBA}">
      <dgm:prSet/>
      <dgm:spPr/>
      <dgm:t>
        <a:bodyPr/>
        <a:lstStyle/>
        <a:p>
          <a:endParaRPr lang="ru-RU"/>
        </a:p>
      </dgm:t>
    </dgm:pt>
    <dgm:pt modelId="{8DBBDC67-126C-481B-B4CF-07ACD123755A}">
      <dgm:prSet/>
      <dgm:spPr/>
      <dgm:t>
        <a:bodyPr/>
        <a:lstStyle/>
        <a:p>
          <a:r>
            <a:rPr lang="ru-RU" dirty="0" smtClean="0"/>
            <a:t>интенсивность обратной связи и количество вовлеченных пользователей.</a:t>
          </a:r>
          <a:endParaRPr lang="ru-RU" dirty="0"/>
        </a:p>
      </dgm:t>
    </dgm:pt>
    <dgm:pt modelId="{1A08770D-16F8-4DA5-8E74-481191482C27}" type="parTrans" cxnId="{8E6FB052-8E60-46CB-959A-CB3F6C2B3824}">
      <dgm:prSet/>
      <dgm:spPr/>
      <dgm:t>
        <a:bodyPr/>
        <a:lstStyle/>
        <a:p>
          <a:endParaRPr lang="ru-RU"/>
        </a:p>
      </dgm:t>
    </dgm:pt>
    <dgm:pt modelId="{8CA6D89E-BFBF-409E-BBAD-662DE47320B5}" type="sibTrans" cxnId="{8E6FB052-8E60-46CB-959A-CB3F6C2B3824}">
      <dgm:prSet/>
      <dgm:spPr/>
      <dgm:t>
        <a:bodyPr/>
        <a:lstStyle/>
        <a:p>
          <a:endParaRPr lang="ru-RU"/>
        </a:p>
      </dgm:t>
    </dgm:pt>
    <dgm:pt modelId="{5DEB2A73-ED0C-48B7-BF2F-D44067F67D21}" type="pres">
      <dgm:prSet presAssocID="{682AA529-A842-429A-9FE2-9B3867B64E78}" presName="Name0" presStyleCnt="0">
        <dgm:presLayoutVars>
          <dgm:chMax val="5"/>
          <dgm:chPref val="5"/>
          <dgm:dir/>
          <dgm:animLvl val="lvl"/>
        </dgm:presLayoutVars>
      </dgm:prSet>
      <dgm:spPr/>
      <dgm:t>
        <a:bodyPr/>
        <a:lstStyle/>
        <a:p>
          <a:endParaRPr lang="ru-RU"/>
        </a:p>
      </dgm:t>
    </dgm:pt>
    <dgm:pt modelId="{1202F3F5-282A-4CB6-B131-12C4CF8CB97A}" type="pres">
      <dgm:prSet presAssocID="{AF5E6B72-C2EC-461E-A4C2-40471B445538}" presName="parentText1" presStyleLbl="node1" presStyleIdx="0" presStyleCnt="1">
        <dgm:presLayoutVars>
          <dgm:chMax/>
          <dgm:chPref val="3"/>
          <dgm:bulletEnabled val="1"/>
        </dgm:presLayoutVars>
      </dgm:prSet>
      <dgm:spPr/>
      <dgm:t>
        <a:bodyPr/>
        <a:lstStyle/>
        <a:p>
          <a:endParaRPr lang="ru-RU"/>
        </a:p>
      </dgm:t>
    </dgm:pt>
    <dgm:pt modelId="{1D9A6ABC-B3FF-4A31-9E28-B984E4EAFB79}" type="pres">
      <dgm:prSet presAssocID="{AF5E6B72-C2EC-461E-A4C2-40471B445538}" presName="childText1" presStyleLbl="solidAlignAcc1" presStyleIdx="0" presStyleCnt="1">
        <dgm:presLayoutVars>
          <dgm:chMax val="0"/>
          <dgm:chPref val="0"/>
          <dgm:bulletEnabled val="1"/>
        </dgm:presLayoutVars>
      </dgm:prSet>
      <dgm:spPr/>
      <dgm:t>
        <a:bodyPr/>
        <a:lstStyle/>
        <a:p>
          <a:endParaRPr lang="ru-RU"/>
        </a:p>
      </dgm:t>
    </dgm:pt>
  </dgm:ptLst>
  <dgm:cxnLst>
    <dgm:cxn modelId="{A70FBD2C-47FF-48ED-B039-9D34D29009A2}" type="presOf" srcId="{3C64C06C-B386-45E1-A025-3D4500A3268C}" destId="{1D9A6ABC-B3FF-4A31-9E28-B984E4EAFB79}" srcOrd="0" destOrd="4" presId="urn:microsoft.com/office/officeart/2009/3/layout/IncreasingArrowsProcess"/>
    <dgm:cxn modelId="{4EA46870-8C38-428D-80A2-74E563FD13F5}" srcId="{AF5E6B72-C2EC-461E-A4C2-40471B445538}" destId="{3CD764DA-EFD2-42A8-9049-34A3B33CCEAD}" srcOrd="3" destOrd="0" parTransId="{47A5ACD0-F915-4DD7-AF4B-07A32A5649E9}" sibTransId="{2B89728C-A9B8-46EC-9C04-5752CF6D5EC9}"/>
    <dgm:cxn modelId="{8E6FB052-8E60-46CB-959A-CB3F6C2B3824}" srcId="{AF5E6B72-C2EC-461E-A4C2-40471B445538}" destId="{8DBBDC67-126C-481B-B4CF-07ACD123755A}" srcOrd="6" destOrd="0" parTransId="{1A08770D-16F8-4DA5-8E74-481191482C27}" sibTransId="{8CA6D89E-BFBF-409E-BBAD-662DE47320B5}"/>
    <dgm:cxn modelId="{CBF18665-F4B8-48CE-8B22-A17330FF6FCB}" srcId="{682AA529-A842-429A-9FE2-9B3867B64E78}" destId="{AF5E6B72-C2EC-461E-A4C2-40471B445538}" srcOrd="0" destOrd="0" parTransId="{36C2EA37-320A-4CAE-84AC-325A1A790EFF}" sibTransId="{955D0595-04FA-413F-9C84-63B2A4485A93}"/>
    <dgm:cxn modelId="{B37CE1F9-D5A6-45F7-893D-012A72455D77}" srcId="{AF5E6B72-C2EC-461E-A4C2-40471B445538}" destId="{3C64C06C-B386-45E1-A025-3D4500A3268C}" srcOrd="4" destOrd="0" parTransId="{49C0DE33-F5A4-49A2-96E1-E20B195E1456}" sibTransId="{38F07568-D200-45D2-8B3F-D6DBE444DA01}"/>
    <dgm:cxn modelId="{0A155551-99F9-4CD6-AE51-ADC0A686254B}" type="presOf" srcId="{3CD764DA-EFD2-42A8-9049-34A3B33CCEAD}" destId="{1D9A6ABC-B3FF-4A31-9E28-B984E4EAFB79}" srcOrd="0" destOrd="3" presId="urn:microsoft.com/office/officeart/2009/3/layout/IncreasingArrowsProcess"/>
    <dgm:cxn modelId="{8932464D-3118-415A-9A24-ACE132E22682}" type="presOf" srcId="{682AA529-A842-429A-9FE2-9B3867B64E78}" destId="{5DEB2A73-ED0C-48B7-BF2F-D44067F67D21}" srcOrd="0" destOrd="0" presId="urn:microsoft.com/office/officeart/2009/3/layout/IncreasingArrowsProcess"/>
    <dgm:cxn modelId="{447B836F-BBFE-4E53-84FB-C3A28EE9B243}" type="presOf" srcId="{CB07FB46-A89C-4724-8E87-7720133CB920}" destId="{1D9A6ABC-B3FF-4A31-9E28-B984E4EAFB79}" srcOrd="0" destOrd="0" presId="urn:microsoft.com/office/officeart/2009/3/layout/IncreasingArrowsProcess"/>
    <dgm:cxn modelId="{428813E2-5E0A-4DA4-B950-8FF14DD088B2}" srcId="{AF5E6B72-C2EC-461E-A4C2-40471B445538}" destId="{3023C5A0-26B3-4BB6-82F7-98ABE340410D}" srcOrd="1" destOrd="0" parTransId="{9958909C-024D-4A69-942F-B23ED9F3C720}" sibTransId="{9505DED4-C6F1-4BB9-9D64-1D953AC47AC3}"/>
    <dgm:cxn modelId="{10849D4B-D37F-46B4-BCEA-4BDACA9F69AF}" type="presOf" srcId="{08A283A6-7E23-49A4-84EF-EABD81EDB99F}" destId="{1D9A6ABC-B3FF-4A31-9E28-B984E4EAFB79}" srcOrd="0" destOrd="2" presId="urn:microsoft.com/office/officeart/2009/3/layout/IncreasingArrowsProcess"/>
    <dgm:cxn modelId="{CF8D961E-3360-423F-AD33-4C23836DB0CD}" type="presOf" srcId="{AF5E6B72-C2EC-461E-A4C2-40471B445538}" destId="{1202F3F5-282A-4CB6-B131-12C4CF8CB97A}" srcOrd="0" destOrd="0" presId="urn:microsoft.com/office/officeart/2009/3/layout/IncreasingArrowsProcess"/>
    <dgm:cxn modelId="{6E70E792-1B95-42CF-A140-4BA6BAED90E3}" srcId="{AF5E6B72-C2EC-461E-A4C2-40471B445538}" destId="{08A283A6-7E23-49A4-84EF-EABD81EDB99F}" srcOrd="2" destOrd="0" parTransId="{D9B6D372-822D-4715-8B80-11F05621BA22}" sibTransId="{4EA480CC-7230-4FA2-B201-0A1AF9A93F78}"/>
    <dgm:cxn modelId="{15580EA8-5AFA-44CA-A864-B803C14F598F}" type="presOf" srcId="{8DBBDC67-126C-481B-B4CF-07ACD123755A}" destId="{1D9A6ABC-B3FF-4A31-9E28-B984E4EAFB79}" srcOrd="0" destOrd="6" presId="urn:microsoft.com/office/officeart/2009/3/layout/IncreasingArrowsProcess"/>
    <dgm:cxn modelId="{9B18B0BD-1C71-4A15-BD1F-959C22E2D7F2}" type="presOf" srcId="{16A80F75-B3E0-4901-94B9-65CD468F9768}" destId="{1D9A6ABC-B3FF-4A31-9E28-B984E4EAFB79}" srcOrd="0" destOrd="5" presId="urn:microsoft.com/office/officeart/2009/3/layout/IncreasingArrowsProcess"/>
    <dgm:cxn modelId="{BA550608-7F9B-48C2-B44C-4F93B545BEBA}" srcId="{AF5E6B72-C2EC-461E-A4C2-40471B445538}" destId="{16A80F75-B3E0-4901-94B9-65CD468F9768}" srcOrd="5" destOrd="0" parTransId="{6776F947-5C46-431E-9561-3D3EF346E2C3}" sibTransId="{0C5AF878-C474-45E1-A61F-6C2E89EC103E}"/>
    <dgm:cxn modelId="{155DF5D8-AA9B-41A5-8508-C2CC838A360E}" type="presOf" srcId="{3023C5A0-26B3-4BB6-82F7-98ABE340410D}" destId="{1D9A6ABC-B3FF-4A31-9E28-B984E4EAFB79}" srcOrd="0" destOrd="1" presId="urn:microsoft.com/office/officeart/2009/3/layout/IncreasingArrowsProcess"/>
    <dgm:cxn modelId="{556B5411-8C71-404F-BFEB-191021BC547D}" srcId="{AF5E6B72-C2EC-461E-A4C2-40471B445538}" destId="{CB07FB46-A89C-4724-8E87-7720133CB920}" srcOrd="0" destOrd="0" parTransId="{B95335DA-C277-4EFC-A13B-3FE7239F501B}" sibTransId="{E5C5ECCC-A522-4ACD-B38E-70AE91D8C247}"/>
    <dgm:cxn modelId="{6A986205-C18A-4FA1-A4D9-DE8FAC6687B7}" type="presParOf" srcId="{5DEB2A73-ED0C-48B7-BF2F-D44067F67D21}" destId="{1202F3F5-282A-4CB6-B131-12C4CF8CB97A}" srcOrd="0" destOrd="0" presId="urn:microsoft.com/office/officeart/2009/3/layout/IncreasingArrowsProcess"/>
    <dgm:cxn modelId="{2F198088-5FF1-49C5-9BCA-B4717FD72724}" type="presParOf" srcId="{5DEB2A73-ED0C-48B7-BF2F-D44067F67D21}" destId="{1D9A6ABC-B3FF-4A31-9E28-B984E4EAFB79}" srcOrd="1" destOrd="0" presId="urn:microsoft.com/office/officeart/2009/3/layout/IncreasingArrows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2AA529-A842-429A-9FE2-9B3867B64E78}" type="doc">
      <dgm:prSet loTypeId="urn:microsoft.com/office/officeart/2009/3/layout/IncreasingArrowsProcess" loCatId="process" qsTypeId="urn:microsoft.com/office/officeart/2005/8/quickstyle/simple1" qsCatId="simple" csTypeId="urn:microsoft.com/office/officeart/2005/8/colors/accent1_1" csCatId="accent1" phldr="1"/>
      <dgm:spPr/>
      <dgm:t>
        <a:bodyPr/>
        <a:lstStyle/>
        <a:p>
          <a:endParaRPr lang="ru-RU"/>
        </a:p>
      </dgm:t>
    </dgm:pt>
    <dgm:pt modelId="{AF5E6B72-C2EC-461E-A4C2-40471B445538}">
      <dgm:prSet phldrT="[Текст]" custT="1"/>
      <dgm:spPr/>
      <dgm:t>
        <a:bodyPr/>
        <a:lstStyle/>
        <a:p>
          <a:r>
            <a:rPr lang="ru-RU" sz="2200" b="1" dirty="0" smtClean="0"/>
            <a:t>Актуальность информации </a:t>
          </a:r>
          <a:r>
            <a:rPr lang="ru-RU" sz="2200" b="1" dirty="0" smtClean="0"/>
            <a:t>- 7 баллов</a:t>
          </a:r>
          <a:endParaRPr lang="ru-RU" sz="2200" b="1" dirty="0"/>
        </a:p>
      </dgm:t>
    </dgm:pt>
    <dgm:pt modelId="{36C2EA37-320A-4CAE-84AC-325A1A790EFF}" type="parTrans" cxnId="{CBF18665-F4B8-48CE-8B22-A17330FF6FCB}">
      <dgm:prSet/>
      <dgm:spPr/>
      <dgm:t>
        <a:bodyPr/>
        <a:lstStyle/>
        <a:p>
          <a:endParaRPr lang="ru-RU"/>
        </a:p>
      </dgm:t>
    </dgm:pt>
    <dgm:pt modelId="{955D0595-04FA-413F-9C84-63B2A4485A93}" type="sibTrans" cxnId="{CBF18665-F4B8-48CE-8B22-A17330FF6FCB}">
      <dgm:prSet/>
      <dgm:spPr/>
      <dgm:t>
        <a:bodyPr/>
        <a:lstStyle/>
        <a:p>
          <a:endParaRPr lang="ru-RU"/>
        </a:p>
      </dgm:t>
    </dgm:pt>
    <dgm:pt modelId="{CB07FB46-A89C-4724-8E87-7720133CB920}">
      <dgm:prSet phldrT="[Текст]"/>
      <dgm:spPr/>
      <dgm:t>
        <a:bodyPr/>
        <a:lstStyle/>
        <a:p>
          <a:r>
            <a:rPr lang="ru-RU" smtClean="0"/>
            <a:t>регулярность обновления информации;</a:t>
          </a:r>
          <a:endParaRPr lang="ru-RU" dirty="0"/>
        </a:p>
      </dgm:t>
    </dgm:pt>
    <dgm:pt modelId="{B95335DA-C277-4EFC-A13B-3FE7239F501B}" type="parTrans" cxnId="{556B5411-8C71-404F-BFEB-191021BC547D}">
      <dgm:prSet/>
      <dgm:spPr/>
      <dgm:t>
        <a:bodyPr/>
        <a:lstStyle/>
        <a:p>
          <a:endParaRPr lang="ru-RU"/>
        </a:p>
      </dgm:t>
    </dgm:pt>
    <dgm:pt modelId="{E5C5ECCC-A522-4ACD-B38E-70AE91D8C247}" type="sibTrans" cxnId="{556B5411-8C71-404F-BFEB-191021BC547D}">
      <dgm:prSet/>
      <dgm:spPr/>
      <dgm:t>
        <a:bodyPr/>
        <a:lstStyle/>
        <a:p>
          <a:endParaRPr lang="ru-RU"/>
        </a:p>
      </dgm:t>
    </dgm:pt>
    <dgm:pt modelId="{40367DF5-BB0D-4E48-B846-DF4AC8909896}">
      <dgm:prSet/>
      <dgm:spPr/>
      <dgm:t>
        <a:bodyPr/>
        <a:lstStyle/>
        <a:p>
          <a:r>
            <a:rPr lang="ru-RU" smtClean="0"/>
            <a:t>связь информации с текущими событиями;</a:t>
          </a:r>
          <a:endParaRPr lang="ru-RU"/>
        </a:p>
      </dgm:t>
    </dgm:pt>
    <dgm:pt modelId="{52525E8A-12A0-4F80-9038-CE268FBE93E1}" type="parTrans" cxnId="{72B05431-D22D-42FA-A229-85D7ACB9981B}">
      <dgm:prSet/>
      <dgm:spPr/>
      <dgm:t>
        <a:bodyPr/>
        <a:lstStyle/>
        <a:p>
          <a:endParaRPr lang="ru-RU"/>
        </a:p>
      </dgm:t>
    </dgm:pt>
    <dgm:pt modelId="{762DFF6F-7B6D-4CB0-8DDB-D031A2FCDC53}" type="sibTrans" cxnId="{72B05431-D22D-42FA-A229-85D7ACB9981B}">
      <dgm:prSet/>
      <dgm:spPr/>
      <dgm:t>
        <a:bodyPr/>
        <a:lstStyle/>
        <a:p>
          <a:endParaRPr lang="ru-RU"/>
        </a:p>
      </dgm:t>
    </dgm:pt>
    <dgm:pt modelId="{F69C8527-EA15-4BC9-AEF9-899BD729CE81}">
      <dgm:prSet/>
      <dgm:spPr/>
      <dgm:t>
        <a:bodyPr/>
        <a:lstStyle/>
        <a:p>
          <a:r>
            <a:rPr lang="ru-RU" smtClean="0"/>
            <a:t>наличие информации о нормативно-правовой базе;</a:t>
          </a:r>
          <a:endParaRPr lang="ru-RU"/>
        </a:p>
      </dgm:t>
    </dgm:pt>
    <dgm:pt modelId="{2D385EC1-5121-4DDE-8247-64B871346030}" type="parTrans" cxnId="{E26B2377-9257-47AC-9EED-AA81B9F3637F}">
      <dgm:prSet/>
      <dgm:spPr/>
      <dgm:t>
        <a:bodyPr/>
        <a:lstStyle/>
        <a:p>
          <a:endParaRPr lang="ru-RU"/>
        </a:p>
      </dgm:t>
    </dgm:pt>
    <dgm:pt modelId="{9AEFDCC7-3E57-4157-ADF1-8F66A74DF43E}" type="sibTrans" cxnId="{E26B2377-9257-47AC-9EED-AA81B9F3637F}">
      <dgm:prSet/>
      <dgm:spPr/>
      <dgm:t>
        <a:bodyPr/>
        <a:lstStyle/>
        <a:p>
          <a:endParaRPr lang="ru-RU"/>
        </a:p>
      </dgm:t>
    </dgm:pt>
    <dgm:pt modelId="{EC478C87-1F1C-456A-95C8-E8053BB83B6E}">
      <dgm:prSet/>
      <dgm:spPr/>
      <dgm:t>
        <a:bodyPr/>
        <a:lstStyle/>
        <a:p>
          <a:r>
            <a:rPr lang="ru-RU" smtClean="0"/>
            <a:t>разнообразие групп пользователей;</a:t>
          </a:r>
          <a:endParaRPr lang="ru-RU"/>
        </a:p>
      </dgm:t>
    </dgm:pt>
    <dgm:pt modelId="{B6C96BBC-4C94-4132-9C1D-AEA48E1EA9D9}" type="parTrans" cxnId="{71997AB6-D2C6-48BB-93C0-302211599F0F}">
      <dgm:prSet/>
      <dgm:spPr/>
      <dgm:t>
        <a:bodyPr/>
        <a:lstStyle/>
        <a:p>
          <a:endParaRPr lang="ru-RU"/>
        </a:p>
      </dgm:t>
    </dgm:pt>
    <dgm:pt modelId="{8DE2AA47-9C6A-496A-AC97-0C04A3725D94}" type="sibTrans" cxnId="{71997AB6-D2C6-48BB-93C0-302211599F0F}">
      <dgm:prSet/>
      <dgm:spPr/>
      <dgm:t>
        <a:bodyPr/>
        <a:lstStyle/>
        <a:p>
          <a:endParaRPr lang="ru-RU"/>
        </a:p>
      </dgm:t>
    </dgm:pt>
    <dgm:pt modelId="{14658DE9-2522-44AC-BA1B-1E4D698C5F2B}">
      <dgm:prSet/>
      <dgm:spPr/>
      <dgm:t>
        <a:bodyPr/>
        <a:lstStyle/>
        <a:p>
          <a:r>
            <a:rPr lang="ru-RU" smtClean="0"/>
            <a:t>новизна и оригинальность информации;</a:t>
          </a:r>
          <a:endParaRPr lang="ru-RU"/>
        </a:p>
      </dgm:t>
    </dgm:pt>
    <dgm:pt modelId="{7DEB9DE9-F0B5-4EA6-A4A7-A15892A23078}" type="parTrans" cxnId="{A013BC90-70AB-4774-9460-068203210EBC}">
      <dgm:prSet/>
      <dgm:spPr/>
      <dgm:t>
        <a:bodyPr/>
        <a:lstStyle/>
        <a:p>
          <a:endParaRPr lang="ru-RU"/>
        </a:p>
      </dgm:t>
    </dgm:pt>
    <dgm:pt modelId="{05A593DB-1AAE-4E7A-AC64-54D948D3A8AF}" type="sibTrans" cxnId="{A013BC90-70AB-4774-9460-068203210EBC}">
      <dgm:prSet/>
      <dgm:spPr/>
      <dgm:t>
        <a:bodyPr/>
        <a:lstStyle/>
        <a:p>
          <a:endParaRPr lang="ru-RU"/>
        </a:p>
      </dgm:t>
    </dgm:pt>
    <dgm:pt modelId="{56570C09-E3F8-4660-B512-F5B6E4F70E16}">
      <dgm:prSet/>
      <dgm:spPr/>
      <dgm:t>
        <a:bodyPr/>
        <a:lstStyle/>
        <a:p>
          <a:r>
            <a:rPr lang="ru-RU" dirty="0" smtClean="0"/>
            <a:t>возможности создания виртуальных сообществ обучающихся и педагогов;</a:t>
          </a:r>
          <a:endParaRPr lang="ru-RU" dirty="0"/>
        </a:p>
      </dgm:t>
    </dgm:pt>
    <dgm:pt modelId="{2FF6FA88-7B43-4DE6-9465-D81A2CFB08A9}" type="parTrans" cxnId="{91E8EBA9-815D-47BD-879C-9BE840C3833C}">
      <dgm:prSet/>
      <dgm:spPr/>
      <dgm:t>
        <a:bodyPr/>
        <a:lstStyle/>
        <a:p>
          <a:endParaRPr lang="ru-RU"/>
        </a:p>
      </dgm:t>
    </dgm:pt>
    <dgm:pt modelId="{50F6EC50-8B05-4992-8288-DE5CAE09C77A}" type="sibTrans" cxnId="{91E8EBA9-815D-47BD-879C-9BE840C3833C}">
      <dgm:prSet/>
      <dgm:spPr/>
      <dgm:t>
        <a:bodyPr/>
        <a:lstStyle/>
        <a:p>
          <a:endParaRPr lang="ru-RU"/>
        </a:p>
      </dgm:t>
    </dgm:pt>
    <dgm:pt modelId="{AC34AF7C-85FC-4838-8822-17B83D28127F}">
      <dgm:prSet/>
      <dgm:spPr/>
      <dgm:t>
        <a:bodyPr/>
        <a:lstStyle/>
        <a:p>
          <a:r>
            <a:rPr lang="ru-RU" dirty="0" smtClean="0"/>
            <a:t>наличие возможностей использования информации для лиц с</a:t>
          </a:r>
          <a:endParaRPr lang="ru-RU" dirty="0"/>
        </a:p>
      </dgm:t>
    </dgm:pt>
    <dgm:pt modelId="{5A7D670B-553D-4647-8529-8FC149156392}" type="parTrans" cxnId="{9F952852-3D59-48F8-B93C-26C3C467BABC}">
      <dgm:prSet/>
      <dgm:spPr/>
      <dgm:t>
        <a:bodyPr/>
        <a:lstStyle/>
        <a:p>
          <a:endParaRPr lang="ru-RU"/>
        </a:p>
      </dgm:t>
    </dgm:pt>
    <dgm:pt modelId="{9A96E5D3-EC5A-4479-A071-D058AFC82997}" type="sibTrans" cxnId="{9F952852-3D59-48F8-B93C-26C3C467BABC}">
      <dgm:prSet/>
      <dgm:spPr/>
      <dgm:t>
        <a:bodyPr/>
        <a:lstStyle/>
        <a:p>
          <a:endParaRPr lang="ru-RU"/>
        </a:p>
      </dgm:t>
    </dgm:pt>
    <dgm:pt modelId="{E8FFD28A-6182-4A1F-A8E6-6E54826ECC4E}">
      <dgm:prSet/>
      <dgm:spPr/>
      <dgm:t>
        <a:bodyPr/>
        <a:lstStyle/>
        <a:p>
          <a:r>
            <a:rPr lang="ru-RU" dirty="0" smtClean="0"/>
            <a:t>ограниченными возможностями здоровья и особыми потребностями</a:t>
          </a:r>
          <a:endParaRPr lang="ru-RU" dirty="0"/>
        </a:p>
      </dgm:t>
    </dgm:pt>
    <dgm:pt modelId="{38B943AD-E3AE-49D3-A50C-F02408FDD7C2}" type="parTrans" cxnId="{15DE8320-5C1D-4D01-8DD4-587C8D2765C4}">
      <dgm:prSet/>
      <dgm:spPr/>
      <dgm:t>
        <a:bodyPr/>
        <a:lstStyle/>
        <a:p>
          <a:endParaRPr lang="ru-RU"/>
        </a:p>
      </dgm:t>
    </dgm:pt>
    <dgm:pt modelId="{3E42C906-648F-44AF-B86A-7ED0B9B26FDF}" type="sibTrans" cxnId="{15DE8320-5C1D-4D01-8DD4-587C8D2765C4}">
      <dgm:prSet/>
      <dgm:spPr/>
      <dgm:t>
        <a:bodyPr/>
        <a:lstStyle/>
        <a:p>
          <a:endParaRPr lang="ru-RU"/>
        </a:p>
      </dgm:t>
    </dgm:pt>
    <dgm:pt modelId="{5DEB2A73-ED0C-48B7-BF2F-D44067F67D21}" type="pres">
      <dgm:prSet presAssocID="{682AA529-A842-429A-9FE2-9B3867B64E78}" presName="Name0" presStyleCnt="0">
        <dgm:presLayoutVars>
          <dgm:chMax val="5"/>
          <dgm:chPref val="5"/>
          <dgm:dir/>
          <dgm:animLvl val="lvl"/>
        </dgm:presLayoutVars>
      </dgm:prSet>
      <dgm:spPr/>
      <dgm:t>
        <a:bodyPr/>
        <a:lstStyle/>
        <a:p>
          <a:endParaRPr lang="ru-RU"/>
        </a:p>
      </dgm:t>
    </dgm:pt>
    <dgm:pt modelId="{1202F3F5-282A-4CB6-B131-12C4CF8CB97A}" type="pres">
      <dgm:prSet presAssocID="{AF5E6B72-C2EC-461E-A4C2-40471B445538}" presName="parentText1" presStyleLbl="node1" presStyleIdx="0" presStyleCnt="1">
        <dgm:presLayoutVars>
          <dgm:chMax/>
          <dgm:chPref val="3"/>
          <dgm:bulletEnabled val="1"/>
        </dgm:presLayoutVars>
      </dgm:prSet>
      <dgm:spPr/>
      <dgm:t>
        <a:bodyPr/>
        <a:lstStyle/>
        <a:p>
          <a:endParaRPr lang="ru-RU"/>
        </a:p>
      </dgm:t>
    </dgm:pt>
    <dgm:pt modelId="{1D9A6ABC-B3FF-4A31-9E28-B984E4EAFB79}" type="pres">
      <dgm:prSet presAssocID="{AF5E6B72-C2EC-461E-A4C2-40471B445538}" presName="childText1" presStyleLbl="solidAlignAcc1" presStyleIdx="0" presStyleCnt="1">
        <dgm:presLayoutVars>
          <dgm:chMax val="0"/>
          <dgm:chPref val="0"/>
          <dgm:bulletEnabled val="1"/>
        </dgm:presLayoutVars>
      </dgm:prSet>
      <dgm:spPr/>
      <dgm:t>
        <a:bodyPr/>
        <a:lstStyle/>
        <a:p>
          <a:endParaRPr lang="ru-RU"/>
        </a:p>
      </dgm:t>
    </dgm:pt>
  </dgm:ptLst>
  <dgm:cxnLst>
    <dgm:cxn modelId="{15DE8320-5C1D-4D01-8DD4-587C8D2765C4}" srcId="{AF5E6B72-C2EC-461E-A4C2-40471B445538}" destId="{E8FFD28A-6182-4A1F-A8E6-6E54826ECC4E}" srcOrd="7" destOrd="0" parTransId="{38B943AD-E3AE-49D3-A50C-F02408FDD7C2}" sibTransId="{3E42C906-648F-44AF-B86A-7ED0B9B26FDF}"/>
    <dgm:cxn modelId="{556B5411-8C71-404F-BFEB-191021BC547D}" srcId="{AF5E6B72-C2EC-461E-A4C2-40471B445538}" destId="{CB07FB46-A89C-4724-8E87-7720133CB920}" srcOrd="0" destOrd="0" parTransId="{B95335DA-C277-4EFC-A13B-3FE7239F501B}" sibTransId="{E5C5ECCC-A522-4ACD-B38E-70AE91D8C247}"/>
    <dgm:cxn modelId="{FC756A7E-062D-40C7-853A-80E0103932D1}" type="presOf" srcId="{AF5E6B72-C2EC-461E-A4C2-40471B445538}" destId="{1202F3F5-282A-4CB6-B131-12C4CF8CB97A}" srcOrd="0" destOrd="0" presId="urn:microsoft.com/office/officeart/2009/3/layout/IncreasingArrowsProcess"/>
    <dgm:cxn modelId="{4059D240-AF40-4F14-BB48-384F60088BC5}" type="presOf" srcId="{CB07FB46-A89C-4724-8E87-7720133CB920}" destId="{1D9A6ABC-B3FF-4A31-9E28-B984E4EAFB79}" srcOrd="0" destOrd="0" presId="urn:microsoft.com/office/officeart/2009/3/layout/IncreasingArrowsProcess"/>
    <dgm:cxn modelId="{696B6B0A-0962-44C5-8EA8-7DFBBCCFDBEB}" type="presOf" srcId="{14658DE9-2522-44AC-BA1B-1E4D698C5F2B}" destId="{1D9A6ABC-B3FF-4A31-9E28-B984E4EAFB79}" srcOrd="0" destOrd="4" presId="urn:microsoft.com/office/officeart/2009/3/layout/IncreasingArrowsProcess"/>
    <dgm:cxn modelId="{552CB9B1-8BF3-40DF-9211-B51AFBE7C31C}" type="presOf" srcId="{682AA529-A842-429A-9FE2-9B3867B64E78}" destId="{5DEB2A73-ED0C-48B7-BF2F-D44067F67D21}" srcOrd="0" destOrd="0" presId="urn:microsoft.com/office/officeart/2009/3/layout/IncreasingArrowsProcess"/>
    <dgm:cxn modelId="{CBF18665-F4B8-48CE-8B22-A17330FF6FCB}" srcId="{682AA529-A842-429A-9FE2-9B3867B64E78}" destId="{AF5E6B72-C2EC-461E-A4C2-40471B445538}" srcOrd="0" destOrd="0" parTransId="{36C2EA37-320A-4CAE-84AC-325A1A790EFF}" sibTransId="{955D0595-04FA-413F-9C84-63B2A4485A93}"/>
    <dgm:cxn modelId="{FF51B9AF-41FC-414B-BFE5-3A670DA312C9}" type="presOf" srcId="{E8FFD28A-6182-4A1F-A8E6-6E54826ECC4E}" destId="{1D9A6ABC-B3FF-4A31-9E28-B984E4EAFB79}" srcOrd="0" destOrd="7" presId="urn:microsoft.com/office/officeart/2009/3/layout/IncreasingArrowsProcess"/>
    <dgm:cxn modelId="{414EE289-9F4A-435C-B965-AA3627DB74BF}" type="presOf" srcId="{F69C8527-EA15-4BC9-AEF9-899BD729CE81}" destId="{1D9A6ABC-B3FF-4A31-9E28-B984E4EAFB79}" srcOrd="0" destOrd="2" presId="urn:microsoft.com/office/officeart/2009/3/layout/IncreasingArrowsProcess"/>
    <dgm:cxn modelId="{E0FFBFBB-AB7B-4C3A-ADF2-5959F97DBD09}" type="presOf" srcId="{56570C09-E3F8-4660-B512-F5B6E4F70E16}" destId="{1D9A6ABC-B3FF-4A31-9E28-B984E4EAFB79}" srcOrd="0" destOrd="5" presId="urn:microsoft.com/office/officeart/2009/3/layout/IncreasingArrowsProcess"/>
    <dgm:cxn modelId="{E26B2377-9257-47AC-9EED-AA81B9F3637F}" srcId="{AF5E6B72-C2EC-461E-A4C2-40471B445538}" destId="{F69C8527-EA15-4BC9-AEF9-899BD729CE81}" srcOrd="2" destOrd="0" parTransId="{2D385EC1-5121-4DDE-8247-64B871346030}" sibTransId="{9AEFDCC7-3E57-4157-ADF1-8F66A74DF43E}"/>
    <dgm:cxn modelId="{66ADD1B1-F0D2-4305-8904-6CAFDB8044A5}" type="presOf" srcId="{EC478C87-1F1C-456A-95C8-E8053BB83B6E}" destId="{1D9A6ABC-B3FF-4A31-9E28-B984E4EAFB79}" srcOrd="0" destOrd="3" presId="urn:microsoft.com/office/officeart/2009/3/layout/IncreasingArrowsProcess"/>
    <dgm:cxn modelId="{72B05431-D22D-42FA-A229-85D7ACB9981B}" srcId="{AF5E6B72-C2EC-461E-A4C2-40471B445538}" destId="{40367DF5-BB0D-4E48-B846-DF4AC8909896}" srcOrd="1" destOrd="0" parTransId="{52525E8A-12A0-4F80-9038-CE268FBE93E1}" sibTransId="{762DFF6F-7B6D-4CB0-8DDB-D031A2FCDC53}"/>
    <dgm:cxn modelId="{71997AB6-D2C6-48BB-93C0-302211599F0F}" srcId="{AF5E6B72-C2EC-461E-A4C2-40471B445538}" destId="{EC478C87-1F1C-456A-95C8-E8053BB83B6E}" srcOrd="3" destOrd="0" parTransId="{B6C96BBC-4C94-4132-9C1D-AEA48E1EA9D9}" sibTransId="{8DE2AA47-9C6A-496A-AC97-0C04A3725D94}"/>
    <dgm:cxn modelId="{9F952852-3D59-48F8-B93C-26C3C467BABC}" srcId="{AF5E6B72-C2EC-461E-A4C2-40471B445538}" destId="{AC34AF7C-85FC-4838-8822-17B83D28127F}" srcOrd="6" destOrd="0" parTransId="{5A7D670B-553D-4647-8529-8FC149156392}" sibTransId="{9A96E5D3-EC5A-4479-A071-D058AFC82997}"/>
    <dgm:cxn modelId="{169043B6-2511-4595-AD8C-709498BCFB3B}" type="presOf" srcId="{AC34AF7C-85FC-4838-8822-17B83D28127F}" destId="{1D9A6ABC-B3FF-4A31-9E28-B984E4EAFB79}" srcOrd="0" destOrd="6" presId="urn:microsoft.com/office/officeart/2009/3/layout/IncreasingArrowsProcess"/>
    <dgm:cxn modelId="{8F232355-36F5-4F56-AB05-EA343D6F3A88}" type="presOf" srcId="{40367DF5-BB0D-4E48-B846-DF4AC8909896}" destId="{1D9A6ABC-B3FF-4A31-9E28-B984E4EAFB79}" srcOrd="0" destOrd="1" presId="urn:microsoft.com/office/officeart/2009/3/layout/IncreasingArrowsProcess"/>
    <dgm:cxn modelId="{91E8EBA9-815D-47BD-879C-9BE840C3833C}" srcId="{AF5E6B72-C2EC-461E-A4C2-40471B445538}" destId="{56570C09-E3F8-4660-B512-F5B6E4F70E16}" srcOrd="5" destOrd="0" parTransId="{2FF6FA88-7B43-4DE6-9465-D81A2CFB08A9}" sibTransId="{50F6EC50-8B05-4992-8288-DE5CAE09C77A}"/>
    <dgm:cxn modelId="{A013BC90-70AB-4774-9460-068203210EBC}" srcId="{AF5E6B72-C2EC-461E-A4C2-40471B445538}" destId="{14658DE9-2522-44AC-BA1B-1E4D698C5F2B}" srcOrd="4" destOrd="0" parTransId="{7DEB9DE9-F0B5-4EA6-A4A7-A15892A23078}" sibTransId="{05A593DB-1AAE-4E7A-AC64-54D948D3A8AF}"/>
    <dgm:cxn modelId="{7D8C9A51-9C7B-401B-8FFE-B5090ADD37FC}" type="presParOf" srcId="{5DEB2A73-ED0C-48B7-BF2F-D44067F67D21}" destId="{1202F3F5-282A-4CB6-B131-12C4CF8CB97A}" srcOrd="0" destOrd="0" presId="urn:microsoft.com/office/officeart/2009/3/layout/IncreasingArrowsProcess"/>
    <dgm:cxn modelId="{5266CE09-9933-41C0-9761-44A5D771C0DA}" type="presParOf" srcId="{5DEB2A73-ED0C-48B7-BF2F-D44067F67D21}" destId="{1D9A6ABC-B3FF-4A31-9E28-B984E4EAFB79}" srcOrd="1" destOrd="0" presId="urn:microsoft.com/office/officeart/2009/3/layout/IncreasingArrows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4C8550A-7603-4503-9AA5-95621CCDFC1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80863BD6-BB46-4181-A47A-37D0927AB211}">
      <dgm:prSet phldrT="[Текст]"/>
      <dgm:spPr/>
      <dgm:t>
        <a:bodyPr/>
        <a:lstStyle/>
        <a:p>
          <a:r>
            <a:rPr lang="ru-RU" dirty="0" smtClean="0"/>
            <a:t>ГОСТ Р 52872-2012 "Интернет-ресурсы. Требования доступности для инвалидов по зрению."</a:t>
          </a:r>
          <a:endParaRPr lang="ru-RU" dirty="0"/>
        </a:p>
      </dgm:t>
    </dgm:pt>
    <dgm:pt modelId="{FF16294B-EA23-4DE7-A175-E4056E5C2657}" type="parTrans" cxnId="{8F9AD2AA-063E-4FEC-A6B5-ABBE89F45E1E}">
      <dgm:prSet/>
      <dgm:spPr/>
      <dgm:t>
        <a:bodyPr/>
        <a:lstStyle/>
        <a:p>
          <a:endParaRPr lang="ru-RU"/>
        </a:p>
      </dgm:t>
    </dgm:pt>
    <dgm:pt modelId="{2E40001D-65E0-450B-99E8-673EA08010B0}" type="sibTrans" cxnId="{8F9AD2AA-063E-4FEC-A6B5-ABBE89F45E1E}">
      <dgm:prSet/>
      <dgm:spPr/>
      <dgm:t>
        <a:bodyPr/>
        <a:lstStyle/>
        <a:p>
          <a:endParaRPr lang="ru-RU"/>
        </a:p>
      </dgm:t>
    </dgm:pt>
    <dgm:pt modelId="{F23C213F-8098-4322-B12E-C50836767FFB}">
      <dgm:prSet phldrT="[Текст]"/>
      <dgm:spPr/>
      <dgm:t>
        <a:bodyPr/>
        <a:lstStyle/>
        <a:p>
          <a:r>
            <a:rPr lang="ru-RU" dirty="0" smtClean="0"/>
            <a:t>3.1.1. Доступность </a:t>
          </a:r>
          <a:r>
            <a:rPr lang="ru-RU" dirty="0" err="1" smtClean="0"/>
            <a:t>интернет-ресурсов</a:t>
          </a:r>
          <a:r>
            <a:rPr lang="ru-RU" dirty="0" smtClean="0"/>
            <a:t> для инвалидов по зрению (</a:t>
          </a:r>
          <a:r>
            <a:rPr lang="ru-RU" dirty="0" err="1" smtClean="0"/>
            <a:t>accessibility</a:t>
          </a:r>
          <a:r>
            <a:rPr lang="ru-RU" dirty="0" smtClean="0"/>
            <a:t> </a:t>
          </a:r>
          <a:r>
            <a:rPr lang="ru-RU" dirty="0" err="1" smtClean="0"/>
            <a:t>internet-resource</a:t>
          </a:r>
          <a:r>
            <a:rPr lang="ru-RU" dirty="0" smtClean="0"/>
            <a:t> </a:t>
          </a:r>
          <a:r>
            <a:rPr lang="ru-RU" dirty="0" err="1" smtClean="0"/>
            <a:t>for</a:t>
          </a:r>
          <a:r>
            <a:rPr lang="ru-RU" dirty="0" smtClean="0"/>
            <a:t> </a:t>
          </a:r>
          <a:r>
            <a:rPr lang="ru-RU" dirty="0" err="1" smtClean="0"/>
            <a:t>invalids</a:t>
          </a:r>
          <a:r>
            <a:rPr lang="ru-RU" dirty="0" smtClean="0"/>
            <a:t> </a:t>
          </a:r>
          <a:r>
            <a:rPr lang="ru-RU" dirty="0" err="1" smtClean="0"/>
            <a:t>on</a:t>
          </a:r>
          <a:r>
            <a:rPr lang="ru-RU" dirty="0" smtClean="0"/>
            <a:t> </a:t>
          </a:r>
          <a:r>
            <a:rPr lang="ru-RU" dirty="0" err="1" smtClean="0"/>
            <a:t>sight</a:t>
          </a:r>
          <a:r>
            <a:rPr lang="ru-RU" dirty="0" smtClean="0"/>
            <a:t>): возможность полноценного доступа инвалидов по зрению ко всем компонентам электронных ресурсов сети Интернет.</a:t>
          </a:r>
          <a:endParaRPr lang="ru-RU" dirty="0"/>
        </a:p>
      </dgm:t>
    </dgm:pt>
    <dgm:pt modelId="{6E710D1B-B765-4C15-8CE9-40945B8F2C4D}" type="parTrans" cxnId="{E240B373-5241-4847-8940-50908F4AB353}">
      <dgm:prSet/>
      <dgm:spPr/>
      <dgm:t>
        <a:bodyPr/>
        <a:lstStyle/>
        <a:p>
          <a:endParaRPr lang="ru-RU"/>
        </a:p>
      </dgm:t>
    </dgm:pt>
    <dgm:pt modelId="{FA2F4118-B4EB-4298-9D6F-358DE7CE29F9}" type="sibTrans" cxnId="{E240B373-5241-4847-8940-50908F4AB353}">
      <dgm:prSet/>
      <dgm:spPr/>
      <dgm:t>
        <a:bodyPr/>
        <a:lstStyle/>
        <a:p>
          <a:endParaRPr lang="ru-RU"/>
        </a:p>
      </dgm:t>
    </dgm:pt>
    <dgm:pt modelId="{35EE56CC-588B-4C67-BA4A-33F2E6A9F120}">
      <dgm:prSet phldrT="[Текст]"/>
      <dgm:spPr/>
      <dgm:t>
        <a:bodyPr/>
        <a:lstStyle/>
        <a:p>
          <a:r>
            <a:rPr lang="ru-RU" dirty="0" smtClean="0"/>
            <a:t>5.1.6. </a:t>
          </a:r>
          <a:r>
            <a:rPr lang="ru-RU" dirty="0" err="1" smtClean="0"/>
            <a:t>Адаптируемость</a:t>
          </a:r>
          <a:r>
            <a:rPr lang="ru-RU" dirty="0" smtClean="0"/>
            <a:t> </a:t>
          </a:r>
          <a:r>
            <a:rPr lang="ru-RU" dirty="0" err="1" smtClean="0"/>
            <a:t>интернет-ресурса</a:t>
          </a:r>
          <a:r>
            <a:rPr lang="ru-RU" dirty="0" smtClean="0"/>
            <a:t>. Контент </a:t>
          </a:r>
          <a:r>
            <a:rPr lang="ru-RU" dirty="0" err="1" smtClean="0"/>
            <a:t>интернет-ресурса</a:t>
          </a:r>
          <a:r>
            <a:rPr lang="ru-RU" dirty="0" smtClean="0"/>
            <a:t> может быть представлен в различных видах без потери информации или структуры (например, в более простом дизайне страницы).</a:t>
          </a:r>
          <a:endParaRPr lang="ru-RU" dirty="0"/>
        </a:p>
      </dgm:t>
    </dgm:pt>
    <dgm:pt modelId="{CF23116C-5D3E-44D5-B002-9915B5EBC4AA}" type="parTrans" cxnId="{634AD628-47CE-469B-8B0F-846450926405}">
      <dgm:prSet/>
      <dgm:spPr/>
      <dgm:t>
        <a:bodyPr/>
        <a:lstStyle/>
        <a:p>
          <a:endParaRPr lang="ru-RU"/>
        </a:p>
      </dgm:t>
    </dgm:pt>
    <dgm:pt modelId="{81AD5466-DD9E-4EAE-BD30-89504C8AF229}" type="sibTrans" cxnId="{634AD628-47CE-469B-8B0F-846450926405}">
      <dgm:prSet/>
      <dgm:spPr/>
      <dgm:t>
        <a:bodyPr/>
        <a:lstStyle/>
        <a:p>
          <a:endParaRPr lang="ru-RU"/>
        </a:p>
      </dgm:t>
    </dgm:pt>
    <dgm:pt modelId="{CF3FAA60-6632-40F4-BAE3-5DF60A87DB60}">
      <dgm:prSet phldrT="[Текст]"/>
      <dgm:spPr/>
      <dgm:t>
        <a:bodyPr/>
        <a:lstStyle/>
        <a:p>
          <a:r>
            <a:rPr lang="ru-RU" dirty="0" smtClean="0"/>
            <a:t>5.1.7. Различие. Просмотр и прослушивание контента </a:t>
          </a:r>
          <a:r>
            <a:rPr lang="ru-RU" dirty="0" err="1" smtClean="0"/>
            <a:t>интернет-ресурса</a:t>
          </a:r>
          <a:r>
            <a:rPr lang="ru-RU" dirty="0" smtClean="0"/>
            <a:t> должны быть упрощены для пользователя путем отделения более важной части контента от второстепенной.</a:t>
          </a:r>
          <a:endParaRPr lang="ru-RU" dirty="0"/>
        </a:p>
      </dgm:t>
    </dgm:pt>
    <dgm:pt modelId="{CF92E78D-5FED-4CB9-BB1C-983B18037C2B}" type="parTrans" cxnId="{64A3A26B-6E77-47AE-9986-A23FE1DC3BB0}">
      <dgm:prSet/>
      <dgm:spPr/>
      <dgm:t>
        <a:bodyPr/>
        <a:lstStyle/>
        <a:p>
          <a:endParaRPr lang="ru-RU"/>
        </a:p>
      </dgm:t>
    </dgm:pt>
    <dgm:pt modelId="{955DBFDD-82FE-4862-813D-CD4DAC450231}" type="sibTrans" cxnId="{64A3A26B-6E77-47AE-9986-A23FE1DC3BB0}">
      <dgm:prSet/>
      <dgm:spPr/>
      <dgm:t>
        <a:bodyPr/>
        <a:lstStyle/>
        <a:p>
          <a:endParaRPr lang="ru-RU"/>
        </a:p>
      </dgm:t>
    </dgm:pt>
    <dgm:pt modelId="{CE386F18-D6A2-4A39-9FC7-5DCAF57B7B5C}" type="pres">
      <dgm:prSet presAssocID="{94C8550A-7603-4503-9AA5-95621CCDFC10}" presName="linearFlow" presStyleCnt="0">
        <dgm:presLayoutVars>
          <dgm:dir/>
          <dgm:animLvl val="lvl"/>
          <dgm:resizeHandles val="exact"/>
        </dgm:presLayoutVars>
      </dgm:prSet>
      <dgm:spPr/>
    </dgm:pt>
    <dgm:pt modelId="{9CA41962-8670-4A51-9EC1-C41E49E7C87E}" type="pres">
      <dgm:prSet presAssocID="{80863BD6-BB46-4181-A47A-37D0927AB211}" presName="composite" presStyleCnt="0"/>
      <dgm:spPr/>
    </dgm:pt>
    <dgm:pt modelId="{033F7975-4C85-4C7C-86EC-D8ACAD214A3E}" type="pres">
      <dgm:prSet presAssocID="{80863BD6-BB46-4181-A47A-37D0927AB211}" presName="parentText" presStyleLbl="alignNode1" presStyleIdx="0" presStyleCnt="1">
        <dgm:presLayoutVars>
          <dgm:chMax val="1"/>
          <dgm:bulletEnabled val="1"/>
        </dgm:presLayoutVars>
      </dgm:prSet>
      <dgm:spPr/>
      <dgm:t>
        <a:bodyPr/>
        <a:lstStyle/>
        <a:p>
          <a:endParaRPr lang="ru-RU"/>
        </a:p>
      </dgm:t>
    </dgm:pt>
    <dgm:pt modelId="{BA77A061-65D8-4E7C-A98D-4EB97C681900}" type="pres">
      <dgm:prSet presAssocID="{80863BD6-BB46-4181-A47A-37D0927AB211}" presName="descendantText" presStyleLbl="alignAcc1" presStyleIdx="0" presStyleCnt="1" custScaleY="160694">
        <dgm:presLayoutVars>
          <dgm:bulletEnabled val="1"/>
        </dgm:presLayoutVars>
      </dgm:prSet>
      <dgm:spPr/>
      <dgm:t>
        <a:bodyPr/>
        <a:lstStyle/>
        <a:p>
          <a:endParaRPr lang="ru-RU"/>
        </a:p>
      </dgm:t>
    </dgm:pt>
  </dgm:ptLst>
  <dgm:cxnLst>
    <dgm:cxn modelId="{8F9AD2AA-063E-4FEC-A6B5-ABBE89F45E1E}" srcId="{94C8550A-7603-4503-9AA5-95621CCDFC10}" destId="{80863BD6-BB46-4181-A47A-37D0927AB211}" srcOrd="0" destOrd="0" parTransId="{FF16294B-EA23-4DE7-A175-E4056E5C2657}" sibTransId="{2E40001D-65E0-450B-99E8-673EA08010B0}"/>
    <dgm:cxn modelId="{E09DC7E9-8F20-4FEE-83CE-9C4E6A96B080}" type="presOf" srcId="{35EE56CC-588B-4C67-BA4A-33F2E6A9F120}" destId="{BA77A061-65D8-4E7C-A98D-4EB97C681900}" srcOrd="0" destOrd="1" presId="urn:microsoft.com/office/officeart/2005/8/layout/chevron2"/>
    <dgm:cxn modelId="{681E46C3-36C5-4828-A526-49FD05B3CB43}" type="presOf" srcId="{94C8550A-7603-4503-9AA5-95621CCDFC10}" destId="{CE386F18-D6A2-4A39-9FC7-5DCAF57B7B5C}" srcOrd="0" destOrd="0" presId="urn:microsoft.com/office/officeart/2005/8/layout/chevron2"/>
    <dgm:cxn modelId="{3CC653F4-2515-4185-AFF5-40979E3AD4DC}" type="presOf" srcId="{CF3FAA60-6632-40F4-BAE3-5DF60A87DB60}" destId="{BA77A061-65D8-4E7C-A98D-4EB97C681900}" srcOrd="0" destOrd="2" presId="urn:microsoft.com/office/officeart/2005/8/layout/chevron2"/>
    <dgm:cxn modelId="{8BE83420-1E5C-462F-8135-08B1A9805EE3}" type="presOf" srcId="{F23C213F-8098-4322-B12E-C50836767FFB}" destId="{BA77A061-65D8-4E7C-A98D-4EB97C681900}" srcOrd="0" destOrd="0" presId="urn:microsoft.com/office/officeart/2005/8/layout/chevron2"/>
    <dgm:cxn modelId="{64A3A26B-6E77-47AE-9986-A23FE1DC3BB0}" srcId="{80863BD6-BB46-4181-A47A-37D0927AB211}" destId="{CF3FAA60-6632-40F4-BAE3-5DF60A87DB60}" srcOrd="2" destOrd="0" parTransId="{CF92E78D-5FED-4CB9-BB1C-983B18037C2B}" sibTransId="{955DBFDD-82FE-4862-813D-CD4DAC450231}"/>
    <dgm:cxn modelId="{01FBFC7A-42CA-4082-8560-DED15A930991}" type="presOf" srcId="{80863BD6-BB46-4181-A47A-37D0927AB211}" destId="{033F7975-4C85-4C7C-86EC-D8ACAD214A3E}" srcOrd="0" destOrd="0" presId="urn:microsoft.com/office/officeart/2005/8/layout/chevron2"/>
    <dgm:cxn modelId="{E240B373-5241-4847-8940-50908F4AB353}" srcId="{80863BD6-BB46-4181-A47A-37D0927AB211}" destId="{F23C213F-8098-4322-B12E-C50836767FFB}" srcOrd="0" destOrd="0" parTransId="{6E710D1B-B765-4C15-8CE9-40945B8F2C4D}" sibTransId="{FA2F4118-B4EB-4298-9D6F-358DE7CE29F9}"/>
    <dgm:cxn modelId="{634AD628-47CE-469B-8B0F-846450926405}" srcId="{80863BD6-BB46-4181-A47A-37D0927AB211}" destId="{35EE56CC-588B-4C67-BA4A-33F2E6A9F120}" srcOrd="1" destOrd="0" parTransId="{CF23116C-5D3E-44D5-B002-9915B5EBC4AA}" sibTransId="{81AD5466-DD9E-4EAE-BD30-89504C8AF229}"/>
    <dgm:cxn modelId="{EF5CD3B4-6992-4B67-9402-EFB3DA03B210}" type="presParOf" srcId="{CE386F18-D6A2-4A39-9FC7-5DCAF57B7B5C}" destId="{9CA41962-8670-4A51-9EC1-C41E49E7C87E}" srcOrd="0" destOrd="0" presId="urn:microsoft.com/office/officeart/2005/8/layout/chevron2"/>
    <dgm:cxn modelId="{BE57D8E8-BD22-4630-8922-CC34D868024E}" type="presParOf" srcId="{9CA41962-8670-4A51-9EC1-C41E49E7C87E}" destId="{033F7975-4C85-4C7C-86EC-D8ACAD214A3E}" srcOrd="0" destOrd="0" presId="urn:microsoft.com/office/officeart/2005/8/layout/chevron2"/>
    <dgm:cxn modelId="{6C1CF0FF-1285-4C1F-8C8E-88E2D5B5FF4D}" type="presParOf" srcId="{9CA41962-8670-4A51-9EC1-C41E49E7C87E}" destId="{BA77A061-65D8-4E7C-A98D-4EB97C68190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82AA529-A842-429A-9FE2-9B3867B64E78}" type="doc">
      <dgm:prSet loTypeId="urn:microsoft.com/office/officeart/2009/3/layout/IncreasingArrowsProcess" loCatId="process" qsTypeId="urn:microsoft.com/office/officeart/2005/8/quickstyle/simple1" qsCatId="simple" csTypeId="urn:microsoft.com/office/officeart/2005/8/colors/accent1_1" csCatId="accent1" phldr="1"/>
      <dgm:spPr/>
      <dgm:t>
        <a:bodyPr/>
        <a:lstStyle/>
        <a:p>
          <a:endParaRPr lang="ru-RU"/>
        </a:p>
      </dgm:t>
    </dgm:pt>
    <dgm:pt modelId="{AF5E6B72-C2EC-461E-A4C2-40471B445538}">
      <dgm:prSet phldrT="[Текст]" custT="1"/>
      <dgm:spPr/>
      <dgm:t>
        <a:bodyPr/>
        <a:lstStyle/>
        <a:p>
          <a:r>
            <a:rPr lang="ru-RU" sz="2200" b="1" dirty="0" smtClean="0"/>
            <a:t>Оригинальность и адекватность дизайна </a:t>
          </a:r>
          <a:r>
            <a:rPr lang="ru-RU" sz="2200" b="1" dirty="0" smtClean="0"/>
            <a:t>- 7 баллов</a:t>
          </a:r>
          <a:endParaRPr lang="ru-RU" sz="2200" b="1" dirty="0"/>
        </a:p>
      </dgm:t>
    </dgm:pt>
    <dgm:pt modelId="{36C2EA37-320A-4CAE-84AC-325A1A790EFF}" type="parTrans" cxnId="{CBF18665-F4B8-48CE-8B22-A17330FF6FCB}">
      <dgm:prSet/>
      <dgm:spPr/>
      <dgm:t>
        <a:bodyPr/>
        <a:lstStyle/>
        <a:p>
          <a:endParaRPr lang="ru-RU"/>
        </a:p>
      </dgm:t>
    </dgm:pt>
    <dgm:pt modelId="{955D0595-04FA-413F-9C84-63B2A4485A93}" type="sibTrans" cxnId="{CBF18665-F4B8-48CE-8B22-A17330FF6FCB}">
      <dgm:prSet/>
      <dgm:spPr/>
      <dgm:t>
        <a:bodyPr/>
        <a:lstStyle/>
        <a:p>
          <a:endParaRPr lang="ru-RU"/>
        </a:p>
      </dgm:t>
    </dgm:pt>
    <dgm:pt modelId="{CB07FB46-A89C-4724-8E87-7720133CB920}">
      <dgm:prSet phldrT="[Текст]" custT="1"/>
      <dgm:spPr/>
      <dgm:t>
        <a:bodyPr/>
        <a:lstStyle/>
        <a:p>
          <a:r>
            <a:rPr lang="ru-RU" sz="2100" dirty="0" smtClean="0"/>
            <a:t>выстроенная информационная архитектура;</a:t>
          </a:r>
          <a:endParaRPr lang="ru-RU" sz="2100" dirty="0"/>
        </a:p>
      </dgm:t>
    </dgm:pt>
    <dgm:pt modelId="{B95335DA-C277-4EFC-A13B-3FE7239F501B}" type="parTrans" cxnId="{556B5411-8C71-404F-BFEB-191021BC547D}">
      <dgm:prSet/>
      <dgm:spPr/>
      <dgm:t>
        <a:bodyPr/>
        <a:lstStyle/>
        <a:p>
          <a:endParaRPr lang="ru-RU"/>
        </a:p>
      </dgm:t>
    </dgm:pt>
    <dgm:pt modelId="{E5C5ECCC-A522-4ACD-B38E-70AE91D8C247}" type="sibTrans" cxnId="{556B5411-8C71-404F-BFEB-191021BC547D}">
      <dgm:prSet/>
      <dgm:spPr/>
      <dgm:t>
        <a:bodyPr/>
        <a:lstStyle/>
        <a:p>
          <a:endParaRPr lang="ru-RU"/>
        </a:p>
      </dgm:t>
    </dgm:pt>
    <dgm:pt modelId="{4A14473D-29DF-48D4-979E-38E4A07D41B3}">
      <dgm:prSet custT="1"/>
      <dgm:spPr/>
      <dgm:t>
        <a:bodyPr/>
        <a:lstStyle/>
        <a:p>
          <a:r>
            <a:rPr lang="ru-RU" sz="2100" dirty="0" smtClean="0"/>
            <a:t>грамотные цветовые решения;</a:t>
          </a:r>
          <a:endParaRPr lang="ru-RU" sz="2100" dirty="0"/>
        </a:p>
      </dgm:t>
    </dgm:pt>
    <dgm:pt modelId="{4915F2E8-2161-44E5-A5BF-DF07E1936BA5}" type="parTrans" cxnId="{50548A09-AA5C-4ABF-8013-FA215EA3BA39}">
      <dgm:prSet/>
      <dgm:spPr/>
      <dgm:t>
        <a:bodyPr/>
        <a:lstStyle/>
        <a:p>
          <a:endParaRPr lang="ru-RU"/>
        </a:p>
      </dgm:t>
    </dgm:pt>
    <dgm:pt modelId="{FF823899-C91C-4A65-A7BA-0D4FBD123D62}" type="sibTrans" cxnId="{50548A09-AA5C-4ABF-8013-FA215EA3BA39}">
      <dgm:prSet/>
      <dgm:spPr/>
      <dgm:t>
        <a:bodyPr/>
        <a:lstStyle/>
        <a:p>
          <a:endParaRPr lang="ru-RU"/>
        </a:p>
      </dgm:t>
    </dgm:pt>
    <dgm:pt modelId="{290938DF-C75E-4E75-A932-F5B517361DBA}">
      <dgm:prSet custT="1"/>
      <dgm:spPr/>
      <dgm:t>
        <a:bodyPr/>
        <a:lstStyle/>
        <a:p>
          <a:r>
            <a:rPr lang="ru-RU" sz="2100" dirty="0" smtClean="0"/>
            <a:t>оригинальность стиля;</a:t>
          </a:r>
          <a:endParaRPr lang="ru-RU" sz="2100" dirty="0"/>
        </a:p>
      </dgm:t>
    </dgm:pt>
    <dgm:pt modelId="{69B136CF-9AB8-4F0F-84E5-26637ADFB77B}" type="parTrans" cxnId="{628BFA1C-646F-4437-BD85-4B8B7BE10C8F}">
      <dgm:prSet/>
      <dgm:spPr/>
      <dgm:t>
        <a:bodyPr/>
        <a:lstStyle/>
        <a:p>
          <a:endParaRPr lang="ru-RU"/>
        </a:p>
      </dgm:t>
    </dgm:pt>
    <dgm:pt modelId="{5A3F0CA3-1E8C-461A-96CE-948CD2ADD6E6}" type="sibTrans" cxnId="{628BFA1C-646F-4437-BD85-4B8B7BE10C8F}">
      <dgm:prSet/>
      <dgm:spPr/>
      <dgm:t>
        <a:bodyPr/>
        <a:lstStyle/>
        <a:p>
          <a:endParaRPr lang="ru-RU"/>
        </a:p>
      </dgm:t>
    </dgm:pt>
    <dgm:pt modelId="{A4EB4269-E206-4AD3-8F68-699586348532}">
      <dgm:prSet custT="1"/>
      <dgm:spPr/>
      <dgm:t>
        <a:bodyPr/>
        <a:lstStyle/>
        <a:p>
          <a:r>
            <a:rPr lang="ru-RU" sz="2100" dirty="0" smtClean="0"/>
            <a:t>корректность обработки графики;</a:t>
          </a:r>
          <a:endParaRPr lang="ru-RU" sz="2100" dirty="0"/>
        </a:p>
      </dgm:t>
    </dgm:pt>
    <dgm:pt modelId="{B2602079-0E9E-4B54-A8C3-91BBE6B20C7E}" type="parTrans" cxnId="{F60D3044-5BD5-4B75-AD46-30D5C35358DE}">
      <dgm:prSet/>
      <dgm:spPr/>
      <dgm:t>
        <a:bodyPr/>
        <a:lstStyle/>
        <a:p>
          <a:endParaRPr lang="ru-RU"/>
        </a:p>
      </dgm:t>
    </dgm:pt>
    <dgm:pt modelId="{801FAC05-CF99-4FD3-89DE-888368BA5510}" type="sibTrans" cxnId="{F60D3044-5BD5-4B75-AD46-30D5C35358DE}">
      <dgm:prSet/>
      <dgm:spPr/>
      <dgm:t>
        <a:bodyPr/>
        <a:lstStyle/>
        <a:p>
          <a:endParaRPr lang="ru-RU"/>
        </a:p>
      </dgm:t>
    </dgm:pt>
    <dgm:pt modelId="{312A3C8E-7DF3-4A4F-9213-3589BEC58D48}">
      <dgm:prSet custT="1"/>
      <dgm:spPr/>
      <dgm:t>
        <a:bodyPr/>
        <a:lstStyle/>
        <a:p>
          <a:r>
            <a:rPr lang="ru-RU" sz="2100" dirty="0" smtClean="0"/>
            <a:t>сбалансированность разных способов структурирования информации;</a:t>
          </a:r>
          <a:endParaRPr lang="ru-RU" sz="2100" dirty="0"/>
        </a:p>
      </dgm:t>
    </dgm:pt>
    <dgm:pt modelId="{5255D03C-6E2E-4BBC-94FD-DC74F13F876E}" type="parTrans" cxnId="{1E1C88B4-EE21-4638-BF3F-F6F150E16074}">
      <dgm:prSet/>
      <dgm:spPr/>
      <dgm:t>
        <a:bodyPr/>
        <a:lstStyle/>
        <a:p>
          <a:endParaRPr lang="ru-RU"/>
        </a:p>
      </dgm:t>
    </dgm:pt>
    <dgm:pt modelId="{C582BCB8-94D6-4A3F-B752-B7F5C04F2D74}" type="sibTrans" cxnId="{1E1C88B4-EE21-4638-BF3F-F6F150E16074}">
      <dgm:prSet/>
      <dgm:spPr/>
      <dgm:t>
        <a:bodyPr/>
        <a:lstStyle/>
        <a:p>
          <a:endParaRPr lang="ru-RU"/>
        </a:p>
      </dgm:t>
    </dgm:pt>
    <dgm:pt modelId="{F329F436-CD04-413F-9DCD-6482084F60BC}">
      <dgm:prSet custT="1"/>
      <dgm:spPr/>
      <dgm:t>
        <a:bodyPr/>
        <a:lstStyle/>
        <a:p>
          <a:r>
            <a:rPr lang="ru-RU" sz="2100" dirty="0" smtClean="0"/>
            <a:t>учет требований </a:t>
          </a:r>
          <a:r>
            <a:rPr lang="ru-RU" sz="2100" dirty="0" err="1" smtClean="0"/>
            <a:t>здоровьесбережения</a:t>
          </a:r>
          <a:r>
            <a:rPr lang="ru-RU" sz="2100" dirty="0" smtClean="0"/>
            <a:t> в дизайне;</a:t>
          </a:r>
          <a:endParaRPr lang="ru-RU" sz="2100" dirty="0"/>
        </a:p>
      </dgm:t>
    </dgm:pt>
    <dgm:pt modelId="{9305BD0F-EF3F-44E9-8E8C-7D982D5109D6}" type="parTrans" cxnId="{2D3A3D19-96EA-4797-B4EF-97BBF94E569F}">
      <dgm:prSet/>
      <dgm:spPr/>
      <dgm:t>
        <a:bodyPr/>
        <a:lstStyle/>
        <a:p>
          <a:endParaRPr lang="ru-RU"/>
        </a:p>
      </dgm:t>
    </dgm:pt>
    <dgm:pt modelId="{3FA305C5-9071-446B-AEFE-90F16F6F899C}" type="sibTrans" cxnId="{2D3A3D19-96EA-4797-B4EF-97BBF94E569F}">
      <dgm:prSet/>
      <dgm:spPr/>
      <dgm:t>
        <a:bodyPr/>
        <a:lstStyle/>
        <a:p>
          <a:endParaRPr lang="ru-RU"/>
        </a:p>
      </dgm:t>
    </dgm:pt>
    <dgm:pt modelId="{446D2C56-85F9-418F-AEC2-963A0E3D69C3}">
      <dgm:prSet custT="1"/>
      <dgm:spPr/>
      <dgm:t>
        <a:bodyPr/>
        <a:lstStyle/>
        <a:p>
          <a:r>
            <a:rPr lang="ru-RU" sz="2100" dirty="0" smtClean="0"/>
            <a:t>внешний вид размещенной информации.</a:t>
          </a:r>
          <a:endParaRPr lang="ru-RU" sz="2100" dirty="0"/>
        </a:p>
      </dgm:t>
    </dgm:pt>
    <dgm:pt modelId="{3F410FC5-5965-426A-9723-EC57FB94CAA0}" type="parTrans" cxnId="{8349BD93-33D9-40CA-9285-BB351B2E9A98}">
      <dgm:prSet/>
      <dgm:spPr/>
      <dgm:t>
        <a:bodyPr/>
        <a:lstStyle/>
        <a:p>
          <a:endParaRPr lang="ru-RU"/>
        </a:p>
      </dgm:t>
    </dgm:pt>
    <dgm:pt modelId="{317F6B83-20DC-4B17-886C-3A8605B41343}" type="sibTrans" cxnId="{8349BD93-33D9-40CA-9285-BB351B2E9A98}">
      <dgm:prSet/>
      <dgm:spPr/>
      <dgm:t>
        <a:bodyPr/>
        <a:lstStyle/>
        <a:p>
          <a:endParaRPr lang="ru-RU"/>
        </a:p>
      </dgm:t>
    </dgm:pt>
    <dgm:pt modelId="{5DEB2A73-ED0C-48B7-BF2F-D44067F67D21}" type="pres">
      <dgm:prSet presAssocID="{682AA529-A842-429A-9FE2-9B3867B64E78}" presName="Name0" presStyleCnt="0">
        <dgm:presLayoutVars>
          <dgm:chMax val="5"/>
          <dgm:chPref val="5"/>
          <dgm:dir/>
          <dgm:animLvl val="lvl"/>
        </dgm:presLayoutVars>
      </dgm:prSet>
      <dgm:spPr/>
      <dgm:t>
        <a:bodyPr/>
        <a:lstStyle/>
        <a:p>
          <a:endParaRPr lang="ru-RU"/>
        </a:p>
      </dgm:t>
    </dgm:pt>
    <dgm:pt modelId="{1202F3F5-282A-4CB6-B131-12C4CF8CB97A}" type="pres">
      <dgm:prSet presAssocID="{AF5E6B72-C2EC-461E-A4C2-40471B445538}" presName="parentText1" presStyleLbl="node1" presStyleIdx="0" presStyleCnt="1">
        <dgm:presLayoutVars>
          <dgm:chMax/>
          <dgm:chPref val="3"/>
          <dgm:bulletEnabled val="1"/>
        </dgm:presLayoutVars>
      </dgm:prSet>
      <dgm:spPr/>
      <dgm:t>
        <a:bodyPr/>
        <a:lstStyle/>
        <a:p>
          <a:endParaRPr lang="ru-RU"/>
        </a:p>
      </dgm:t>
    </dgm:pt>
    <dgm:pt modelId="{1D9A6ABC-B3FF-4A31-9E28-B984E4EAFB79}" type="pres">
      <dgm:prSet presAssocID="{AF5E6B72-C2EC-461E-A4C2-40471B445538}" presName="childText1" presStyleLbl="solidAlignAcc1" presStyleIdx="0" presStyleCnt="1">
        <dgm:presLayoutVars>
          <dgm:chMax val="0"/>
          <dgm:chPref val="0"/>
          <dgm:bulletEnabled val="1"/>
        </dgm:presLayoutVars>
      </dgm:prSet>
      <dgm:spPr/>
      <dgm:t>
        <a:bodyPr/>
        <a:lstStyle/>
        <a:p>
          <a:endParaRPr lang="ru-RU"/>
        </a:p>
      </dgm:t>
    </dgm:pt>
  </dgm:ptLst>
  <dgm:cxnLst>
    <dgm:cxn modelId="{50548A09-AA5C-4ABF-8013-FA215EA3BA39}" srcId="{AF5E6B72-C2EC-461E-A4C2-40471B445538}" destId="{4A14473D-29DF-48D4-979E-38E4A07D41B3}" srcOrd="1" destOrd="0" parTransId="{4915F2E8-2161-44E5-A5BF-DF07E1936BA5}" sibTransId="{FF823899-C91C-4A65-A7BA-0D4FBD123D62}"/>
    <dgm:cxn modelId="{CBF18665-F4B8-48CE-8B22-A17330FF6FCB}" srcId="{682AA529-A842-429A-9FE2-9B3867B64E78}" destId="{AF5E6B72-C2EC-461E-A4C2-40471B445538}" srcOrd="0" destOrd="0" parTransId="{36C2EA37-320A-4CAE-84AC-325A1A790EFF}" sibTransId="{955D0595-04FA-413F-9C84-63B2A4485A93}"/>
    <dgm:cxn modelId="{628BFA1C-646F-4437-BD85-4B8B7BE10C8F}" srcId="{AF5E6B72-C2EC-461E-A4C2-40471B445538}" destId="{290938DF-C75E-4E75-A932-F5B517361DBA}" srcOrd="2" destOrd="0" parTransId="{69B136CF-9AB8-4F0F-84E5-26637ADFB77B}" sibTransId="{5A3F0CA3-1E8C-461A-96CE-948CD2ADD6E6}"/>
    <dgm:cxn modelId="{2D3A3D19-96EA-4797-B4EF-97BBF94E569F}" srcId="{AF5E6B72-C2EC-461E-A4C2-40471B445538}" destId="{F329F436-CD04-413F-9DCD-6482084F60BC}" srcOrd="5" destOrd="0" parTransId="{9305BD0F-EF3F-44E9-8E8C-7D982D5109D6}" sibTransId="{3FA305C5-9071-446B-AEFE-90F16F6F899C}"/>
    <dgm:cxn modelId="{45D5CEA5-9987-4B25-A4FC-B8EC0B006A3F}" type="presOf" srcId="{4A14473D-29DF-48D4-979E-38E4A07D41B3}" destId="{1D9A6ABC-B3FF-4A31-9E28-B984E4EAFB79}" srcOrd="0" destOrd="1" presId="urn:microsoft.com/office/officeart/2009/3/layout/IncreasingArrowsProcess"/>
    <dgm:cxn modelId="{A28BD511-94F4-4BFA-A15A-F198213A7EA0}" type="presOf" srcId="{CB07FB46-A89C-4724-8E87-7720133CB920}" destId="{1D9A6ABC-B3FF-4A31-9E28-B984E4EAFB79}" srcOrd="0" destOrd="0" presId="urn:microsoft.com/office/officeart/2009/3/layout/IncreasingArrowsProcess"/>
    <dgm:cxn modelId="{F5632B2F-9C54-4883-8D91-2F11F2D62652}" type="presOf" srcId="{290938DF-C75E-4E75-A932-F5B517361DBA}" destId="{1D9A6ABC-B3FF-4A31-9E28-B984E4EAFB79}" srcOrd="0" destOrd="2" presId="urn:microsoft.com/office/officeart/2009/3/layout/IncreasingArrowsProcess"/>
    <dgm:cxn modelId="{050FC24B-BA0F-4B03-BE79-547AF3814993}" type="presOf" srcId="{AF5E6B72-C2EC-461E-A4C2-40471B445538}" destId="{1202F3F5-282A-4CB6-B131-12C4CF8CB97A}" srcOrd="0" destOrd="0" presId="urn:microsoft.com/office/officeart/2009/3/layout/IncreasingArrowsProcess"/>
    <dgm:cxn modelId="{1E1C88B4-EE21-4638-BF3F-F6F150E16074}" srcId="{AF5E6B72-C2EC-461E-A4C2-40471B445538}" destId="{312A3C8E-7DF3-4A4F-9213-3589BEC58D48}" srcOrd="4" destOrd="0" parTransId="{5255D03C-6E2E-4BBC-94FD-DC74F13F876E}" sibTransId="{C582BCB8-94D6-4A3F-B752-B7F5C04F2D74}"/>
    <dgm:cxn modelId="{4598537C-FD03-4B4B-AE89-00CCA6130F99}" type="presOf" srcId="{682AA529-A842-429A-9FE2-9B3867B64E78}" destId="{5DEB2A73-ED0C-48B7-BF2F-D44067F67D21}" srcOrd="0" destOrd="0" presId="urn:microsoft.com/office/officeart/2009/3/layout/IncreasingArrowsProcess"/>
    <dgm:cxn modelId="{F34E72DA-EEF2-4B0C-9893-3576A5A25C0C}" type="presOf" srcId="{446D2C56-85F9-418F-AEC2-963A0E3D69C3}" destId="{1D9A6ABC-B3FF-4A31-9E28-B984E4EAFB79}" srcOrd="0" destOrd="6" presId="urn:microsoft.com/office/officeart/2009/3/layout/IncreasingArrowsProcess"/>
    <dgm:cxn modelId="{8349BD93-33D9-40CA-9285-BB351B2E9A98}" srcId="{AF5E6B72-C2EC-461E-A4C2-40471B445538}" destId="{446D2C56-85F9-418F-AEC2-963A0E3D69C3}" srcOrd="6" destOrd="0" parTransId="{3F410FC5-5965-426A-9723-EC57FB94CAA0}" sibTransId="{317F6B83-20DC-4B17-886C-3A8605B41343}"/>
    <dgm:cxn modelId="{724E9AF6-D5A9-409E-86F2-E8741F572EDE}" type="presOf" srcId="{F329F436-CD04-413F-9DCD-6482084F60BC}" destId="{1D9A6ABC-B3FF-4A31-9E28-B984E4EAFB79}" srcOrd="0" destOrd="5" presId="urn:microsoft.com/office/officeart/2009/3/layout/IncreasingArrowsProcess"/>
    <dgm:cxn modelId="{48E28420-83F1-49BD-A29B-2A7B9F0B2B0C}" type="presOf" srcId="{312A3C8E-7DF3-4A4F-9213-3589BEC58D48}" destId="{1D9A6ABC-B3FF-4A31-9E28-B984E4EAFB79}" srcOrd="0" destOrd="4" presId="urn:microsoft.com/office/officeart/2009/3/layout/IncreasingArrowsProcess"/>
    <dgm:cxn modelId="{F60D3044-5BD5-4B75-AD46-30D5C35358DE}" srcId="{AF5E6B72-C2EC-461E-A4C2-40471B445538}" destId="{A4EB4269-E206-4AD3-8F68-699586348532}" srcOrd="3" destOrd="0" parTransId="{B2602079-0E9E-4B54-A8C3-91BBE6B20C7E}" sibTransId="{801FAC05-CF99-4FD3-89DE-888368BA5510}"/>
    <dgm:cxn modelId="{556B5411-8C71-404F-BFEB-191021BC547D}" srcId="{AF5E6B72-C2EC-461E-A4C2-40471B445538}" destId="{CB07FB46-A89C-4724-8E87-7720133CB920}" srcOrd="0" destOrd="0" parTransId="{B95335DA-C277-4EFC-A13B-3FE7239F501B}" sibTransId="{E5C5ECCC-A522-4ACD-B38E-70AE91D8C247}"/>
    <dgm:cxn modelId="{1D246A40-3640-4A97-BBB8-3249A235685F}" type="presOf" srcId="{A4EB4269-E206-4AD3-8F68-699586348532}" destId="{1D9A6ABC-B3FF-4A31-9E28-B984E4EAFB79}" srcOrd="0" destOrd="3" presId="urn:microsoft.com/office/officeart/2009/3/layout/IncreasingArrowsProcess"/>
    <dgm:cxn modelId="{DB0DFEF1-5BE0-4901-9399-DA61328E96C4}" type="presParOf" srcId="{5DEB2A73-ED0C-48B7-BF2F-D44067F67D21}" destId="{1202F3F5-282A-4CB6-B131-12C4CF8CB97A}" srcOrd="0" destOrd="0" presId="urn:microsoft.com/office/officeart/2009/3/layout/IncreasingArrowsProcess"/>
    <dgm:cxn modelId="{1B9F90C1-7D77-40F4-912D-E1C250D1455E}" type="presParOf" srcId="{5DEB2A73-ED0C-48B7-BF2F-D44067F67D21}" destId="{1D9A6ABC-B3FF-4A31-9E28-B984E4EAFB79}" srcOrd="1" destOrd="0" presId="urn:microsoft.com/office/officeart/2009/3/layout/IncreasingArrows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FD94AD-AF8A-4851-A6E4-25DE31402A94}">
      <dsp:nvSpPr>
        <dsp:cNvPr id="0" name=""/>
        <dsp:cNvSpPr/>
      </dsp:nvSpPr>
      <dsp:spPr>
        <a:xfrm>
          <a:off x="2217727" y="2517568"/>
          <a:ext cx="626354" cy="1416749"/>
        </a:xfrm>
        <a:custGeom>
          <a:avLst/>
          <a:gdLst/>
          <a:ahLst/>
          <a:cxnLst/>
          <a:rect l="0" t="0" r="0" b="0"/>
          <a:pathLst>
            <a:path>
              <a:moveTo>
                <a:pt x="0" y="0"/>
              </a:moveTo>
              <a:lnTo>
                <a:pt x="313177" y="0"/>
              </a:lnTo>
              <a:lnTo>
                <a:pt x="313177" y="1416749"/>
              </a:lnTo>
              <a:lnTo>
                <a:pt x="626354" y="1416749"/>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492179" y="3187218"/>
        <a:ext cx="77451" cy="77451"/>
      </dsp:txXfrm>
    </dsp:sp>
    <dsp:sp modelId="{13E72DE9-A56E-4B38-89D2-302BCE2B9180}">
      <dsp:nvSpPr>
        <dsp:cNvPr id="0" name=""/>
        <dsp:cNvSpPr/>
      </dsp:nvSpPr>
      <dsp:spPr>
        <a:xfrm>
          <a:off x="2217727" y="2471849"/>
          <a:ext cx="626354" cy="91440"/>
        </a:xfrm>
        <a:custGeom>
          <a:avLst/>
          <a:gdLst/>
          <a:ahLst/>
          <a:cxnLst/>
          <a:rect l="0" t="0" r="0" b="0"/>
          <a:pathLst>
            <a:path>
              <a:moveTo>
                <a:pt x="0" y="45720"/>
              </a:moveTo>
              <a:lnTo>
                <a:pt x="626354" y="45720"/>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515246" y="2501910"/>
        <a:ext cx="31317" cy="31317"/>
      </dsp:txXfrm>
    </dsp:sp>
    <dsp:sp modelId="{837E0C7D-7500-44B3-A75B-ED809FDA1D84}">
      <dsp:nvSpPr>
        <dsp:cNvPr id="0" name=""/>
        <dsp:cNvSpPr/>
      </dsp:nvSpPr>
      <dsp:spPr>
        <a:xfrm>
          <a:off x="2217727" y="1100819"/>
          <a:ext cx="626354" cy="1416749"/>
        </a:xfrm>
        <a:custGeom>
          <a:avLst/>
          <a:gdLst/>
          <a:ahLst/>
          <a:cxnLst/>
          <a:rect l="0" t="0" r="0" b="0"/>
          <a:pathLst>
            <a:path>
              <a:moveTo>
                <a:pt x="0" y="1416749"/>
              </a:moveTo>
              <a:lnTo>
                <a:pt x="313177" y="1416749"/>
              </a:lnTo>
              <a:lnTo>
                <a:pt x="313177" y="0"/>
              </a:lnTo>
              <a:lnTo>
                <a:pt x="626354" y="0"/>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492179" y="1770468"/>
        <a:ext cx="77451" cy="77451"/>
      </dsp:txXfrm>
    </dsp:sp>
    <dsp:sp modelId="{F8C261C6-7B25-4261-AAFD-A25E3C0263B0}">
      <dsp:nvSpPr>
        <dsp:cNvPr id="0" name=""/>
        <dsp:cNvSpPr/>
      </dsp:nvSpPr>
      <dsp:spPr>
        <a:xfrm rot="16200000">
          <a:off x="-772330" y="2040164"/>
          <a:ext cx="5025308" cy="954808"/>
        </a:xfrm>
        <a:prstGeom prst="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ru-RU" sz="3500" kern="1200" dirty="0" smtClean="0"/>
            <a:t>Конкурсное испытание «Интернет-ресурс»</a:t>
          </a:r>
          <a:endParaRPr lang="ru-RU" sz="3500" kern="1200" dirty="0"/>
        </a:p>
      </dsp:txBody>
      <dsp:txXfrm>
        <a:off x="-772330" y="2040164"/>
        <a:ext cx="5025308" cy="954808"/>
      </dsp:txXfrm>
    </dsp:sp>
    <dsp:sp modelId="{FAA078F4-D151-4EED-9BCA-D1BB0E920028}">
      <dsp:nvSpPr>
        <dsp:cNvPr id="0" name=""/>
        <dsp:cNvSpPr/>
      </dsp:nvSpPr>
      <dsp:spPr>
        <a:xfrm>
          <a:off x="2844082" y="623414"/>
          <a:ext cx="4767371" cy="954808"/>
        </a:xfrm>
        <a:prstGeom prst="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b="1" kern="1200" dirty="0" smtClean="0"/>
            <a:t>Цель:</a:t>
          </a:r>
          <a:r>
            <a:rPr lang="ru-RU" sz="1600" kern="1200" dirty="0" smtClean="0"/>
            <a:t> демонстрация использования ИКТ как ресурса повышения качества профессиональной деятельности работника</a:t>
          </a:r>
          <a:endParaRPr lang="ru-RU" sz="1600" kern="1200" dirty="0"/>
        </a:p>
      </dsp:txBody>
      <dsp:txXfrm>
        <a:off x="2844082" y="623414"/>
        <a:ext cx="4767371" cy="954808"/>
      </dsp:txXfrm>
    </dsp:sp>
    <dsp:sp modelId="{50F9CB1E-685A-4CE4-9C72-50339DABD127}">
      <dsp:nvSpPr>
        <dsp:cNvPr id="0" name=""/>
        <dsp:cNvSpPr/>
      </dsp:nvSpPr>
      <dsp:spPr>
        <a:xfrm>
          <a:off x="2844082" y="1816925"/>
          <a:ext cx="4795307" cy="1401286"/>
        </a:xfrm>
        <a:prstGeom prst="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b="1" kern="1200" dirty="0" smtClean="0"/>
            <a:t>Формат:</a:t>
          </a:r>
          <a:r>
            <a:rPr lang="ru-RU" sz="1600" kern="1200" dirty="0" smtClean="0"/>
            <a:t> представление Интернет-ресурса (личный сайт, страница, блог и т.п.), на котором можно познакомиться с участником конкурса и публикуемыми им материалами (</a:t>
          </a:r>
          <a:r>
            <a:rPr lang="ru-RU" sz="1600" kern="1200" dirty="0" smtClean="0"/>
            <a:t>ресурс должен быть максимально понятен, комфортен и насыщен полезной информацией).</a:t>
          </a:r>
          <a:endParaRPr lang="ru-RU" sz="1600" kern="1200" dirty="0"/>
        </a:p>
      </dsp:txBody>
      <dsp:txXfrm>
        <a:off x="2844082" y="1816925"/>
        <a:ext cx="4795307" cy="1401286"/>
      </dsp:txXfrm>
    </dsp:sp>
    <dsp:sp modelId="{F1400DB8-8D7F-4A75-9275-107C078DAF72}">
      <dsp:nvSpPr>
        <dsp:cNvPr id="0" name=""/>
        <dsp:cNvSpPr/>
      </dsp:nvSpPr>
      <dsp:spPr>
        <a:xfrm>
          <a:off x="2844082" y="3456914"/>
          <a:ext cx="4823242" cy="954808"/>
        </a:xfrm>
        <a:prstGeom prst="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b="1" kern="1200" dirty="0" smtClean="0"/>
            <a:t>Оценка</a:t>
          </a:r>
          <a:r>
            <a:rPr lang="ru-RU" sz="1600" kern="1200" dirty="0" smtClean="0"/>
            <a:t> выполнения конкурсного задания осуществляется по 5 критериям, каждый из которых включает 7 показателей. Соответствие конкретному показателю оценивается в 0 или 1 балл.</a:t>
          </a:r>
        </a:p>
      </dsp:txBody>
      <dsp:txXfrm>
        <a:off x="2844082" y="3456914"/>
        <a:ext cx="4823242" cy="9548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2F3F5-282A-4CB6-B131-12C4CF8CB97A}">
      <dsp:nvSpPr>
        <dsp:cNvPr id="0" name=""/>
        <dsp:cNvSpPr/>
      </dsp:nvSpPr>
      <dsp:spPr>
        <a:xfrm>
          <a:off x="0" y="78892"/>
          <a:ext cx="8725395" cy="1270769"/>
        </a:xfrm>
        <a:prstGeom prst="rightArrow">
          <a:avLst>
            <a:gd name="adj1" fmla="val 50000"/>
            <a:gd name="adj2" fmla="val 5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254000" bIns="201735" numCol="1" spcCol="1270" anchor="ctr" anchorCtr="0">
          <a:noAutofit/>
        </a:bodyPr>
        <a:lstStyle/>
        <a:p>
          <a:pPr lvl="0" algn="l" defTabSz="1111250">
            <a:lnSpc>
              <a:spcPct val="90000"/>
            </a:lnSpc>
            <a:spcBef>
              <a:spcPct val="0"/>
            </a:spcBef>
            <a:spcAft>
              <a:spcPct val="35000"/>
            </a:spcAft>
          </a:pPr>
          <a:r>
            <a:rPr lang="ru-RU" sz="2500" b="1" kern="1200" dirty="0" smtClean="0"/>
            <a:t>Информационная насыщенность - 7 баллов</a:t>
          </a:r>
          <a:endParaRPr lang="ru-RU" sz="2500" b="1" kern="1200" dirty="0"/>
        </a:p>
      </dsp:txBody>
      <dsp:txXfrm>
        <a:off x="0" y="396584"/>
        <a:ext cx="8407703" cy="635385"/>
      </dsp:txXfrm>
    </dsp:sp>
    <dsp:sp modelId="{1D9A6ABC-B3FF-4A31-9E28-B984E4EAFB79}">
      <dsp:nvSpPr>
        <dsp:cNvPr id="0" name=""/>
        <dsp:cNvSpPr/>
      </dsp:nvSpPr>
      <dsp:spPr>
        <a:xfrm>
          <a:off x="0" y="1062827"/>
          <a:ext cx="8063137" cy="340863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ru-RU" sz="2100" kern="1200" dirty="0" smtClean="0"/>
            <a:t>количество представленной информации;</a:t>
          </a:r>
          <a:endParaRPr lang="ru-RU" sz="2100" kern="1200" dirty="0"/>
        </a:p>
        <a:p>
          <a:pPr lvl="0" algn="l" defTabSz="933450">
            <a:lnSpc>
              <a:spcPct val="90000"/>
            </a:lnSpc>
            <a:spcBef>
              <a:spcPct val="0"/>
            </a:spcBef>
            <a:spcAft>
              <a:spcPct val="35000"/>
            </a:spcAft>
          </a:pPr>
          <a:r>
            <a:rPr lang="ru-RU" sz="2100" kern="1200" dirty="0" smtClean="0"/>
            <a:t>образовательная и методическая ценность, развивающий характер;</a:t>
          </a:r>
          <a:endParaRPr lang="ru-RU" sz="2100" kern="1200" dirty="0"/>
        </a:p>
        <a:p>
          <a:pPr lvl="0" algn="l" defTabSz="933450">
            <a:lnSpc>
              <a:spcPct val="90000"/>
            </a:lnSpc>
            <a:spcBef>
              <a:spcPct val="0"/>
            </a:spcBef>
            <a:spcAft>
              <a:spcPct val="35000"/>
            </a:spcAft>
          </a:pPr>
          <a:r>
            <a:rPr lang="ru-RU" sz="2100" kern="1200" dirty="0" smtClean="0"/>
            <a:t>различное структурирование информации — тексты, таблицы, схемы и т. п.;</a:t>
          </a:r>
          <a:endParaRPr lang="ru-RU" sz="2100" kern="1200" dirty="0"/>
        </a:p>
        <a:p>
          <a:pPr lvl="0" algn="l" defTabSz="933450">
            <a:lnSpc>
              <a:spcPct val="90000"/>
            </a:lnSpc>
            <a:spcBef>
              <a:spcPct val="0"/>
            </a:spcBef>
            <a:spcAft>
              <a:spcPct val="35000"/>
            </a:spcAft>
          </a:pPr>
          <a:r>
            <a:rPr lang="ru-RU" sz="2100" kern="1200" dirty="0" smtClean="0"/>
            <a:t>разнообразие содержания;</a:t>
          </a:r>
          <a:endParaRPr lang="ru-RU" sz="2100" kern="1200" dirty="0"/>
        </a:p>
        <a:p>
          <a:pPr lvl="0" algn="l" defTabSz="933450">
            <a:lnSpc>
              <a:spcPct val="90000"/>
            </a:lnSpc>
            <a:spcBef>
              <a:spcPct val="0"/>
            </a:spcBef>
            <a:spcAft>
              <a:spcPct val="35000"/>
            </a:spcAft>
          </a:pPr>
          <a:r>
            <a:rPr lang="ru-RU" sz="2100" kern="1200" dirty="0" smtClean="0"/>
            <a:t>тематическая организованность информации;</a:t>
          </a:r>
          <a:endParaRPr lang="ru-RU" sz="2100" kern="1200" dirty="0"/>
        </a:p>
        <a:p>
          <a:pPr lvl="0" algn="l" defTabSz="933450">
            <a:lnSpc>
              <a:spcPct val="90000"/>
            </a:lnSpc>
            <a:spcBef>
              <a:spcPct val="0"/>
            </a:spcBef>
            <a:spcAft>
              <a:spcPct val="35000"/>
            </a:spcAft>
          </a:pPr>
          <a:r>
            <a:rPr lang="ru-RU" sz="2100" kern="1200" dirty="0" smtClean="0"/>
            <a:t>научная корректность;</a:t>
          </a:r>
          <a:endParaRPr lang="ru-RU" sz="2100" kern="1200" dirty="0"/>
        </a:p>
        <a:p>
          <a:pPr lvl="0" algn="l" defTabSz="933450">
            <a:lnSpc>
              <a:spcPct val="90000"/>
            </a:lnSpc>
            <a:spcBef>
              <a:spcPct val="0"/>
            </a:spcBef>
            <a:spcAft>
              <a:spcPct val="35000"/>
            </a:spcAft>
          </a:pPr>
          <a:r>
            <a:rPr lang="ru-RU" sz="2100" kern="1200" dirty="0" smtClean="0"/>
            <a:t>методическая грамотность.</a:t>
          </a:r>
          <a:endParaRPr lang="ru-RU" sz="2100" kern="1200" dirty="0"/>
        </a:p>
        <a:p>
          <a:pPr lvl="0" algn="l" defTabSz="933450">
            <a:lnSpc>
              <a:spcPct val="90000"/>
            </a:lnSpc>
            <a:spcBef>
              <a:spcPct val="0"/>
            </a:spcBef>
            <a:spcAft>
              <a:spcPct val="35000"/>
            </a:spcAft>
          </a:pPr>
          <a:r>
            <a:rPr lang="ru-RU" sz="2100" kern="1200" dirty="0" smtClean="0"/>
            <a:t> </a:t>
          </a:r>
          <a:endParaRPr lang="ru-RU" sz="2100" kern="1200" dirty="0"/>
        </a:p>
      </dsp:txBody>
      <dsp:txXfrm>
        <a:off x="0" y="1062827"/>
        <a:ext cx="8063137" cy="34086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2F3F5-282A-4CB6-B131-12C4CF8CB97A}">
      <dsp:nvSpPr>
        <dsp:cNvPr id="0" name=""/>
        <dsp:cNvSpPr/>
      </dsp:nvSpPr>
      <dsp:spPr>
        <a:xfrm>
          <a:off x="0" y="78892"/>
          <a:ext cx="8725394" cy="1270769"/>
        </a:xfrm>
        <a:prstGeom prst="rightArrow">
          <a:avLst>
            <a:gd name="adj1" fmla="val 50000"/>
            <a:gd name="adj2" fmla="val 5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201735" numCol="1" spcCol="1270" anchor="ctr" anchorCtr="0">
          <a:noAutofit/>
        </a:bodyPr>
        <a:lstStyle/>
        <a:p>
          <a:pPr lvl="0" algn="l" defTabSz="977900">
            <a:lnSpc>
              <a:spcPct val="90000"/>
            </a:lnSpc>
            <a:spcBef>
              <a:spcPct val="0"/>
            </a:spcBef>
            <a:spcAft>
              <a:spcPct val="35000"/>
            </a:spcAft>
          </a:pPr>
          <a:r>
            <a:rPr lang="ru-RU" sz="2200" b="1" kern="1200" dirty="0" smtClean="0"/>
            <a:t>Безопасность и комфортность виртуальной образовательной среды </a:t>
          </a:r>
          <a:r>
            <a:rPr lang="ru-RU" sz="2200" b="1" kern="1200" dirty="0" smtClean="0"/>
            <a:t>- 7 баллов</a:t>
          </a:r>
          <a:endParaRPr lang="ru-RU" sz="2200" b="1" kern="1200" dirty="0"/>
        </a:p>
      </dsp:txBody>
      <dsp:txXfrm>
        <a:off x="0" y="396584"/>
        <a:ext cx="8407702" cy="635385"/>
      </dsp:txXfrm>
    </dsp:sp>
    <dsp:sp modelId="{1D9A6ABC-B3FF-4A31-9E28-B984E4EAFB79}">
      <dsp:nvSpPr>
        <dsp:cNvPr id="0" name=""/>
        <dsp:cNvSpPr/>
      </dsp:nvSpPr>
      <dsp:spPr>
        <a:xfrm>
          <a:off x="0" y="1062827"/>
          <a:ext cx="8063137" cy="340863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ru-RU" sz="2100" kern="1200" dirty="0" smtClean="0"/>
            <a:t>понятность меню, наличие рубрикации;</a:t>
          </a:r>
          <a:endParaRPr lang="ru-RU" sz="2100" kern="1200" dirty="0"/>
        </a:p>
        <a:p>
          <a:pPr lvl="0" algn="l" defTabSz="933450">
            <a:lnSpc>
              <a:spcPct val="90000"/>
            </a:lnSpc>
            <a:spcBef>
              <a:spcPct val="0"/>
            </a:spcBef>
            <a:spcAft>
              <a:spcPct val="35000"/>
            </a:spcAft>
          </a:pPr>
          <a:r>
            <a:rPr lang="ru-RU" sz="2100" kern="1200" dirty="0" smtClean="0"/>
            <a:t>удобство навигации;</a:t>
          </a:r>
          <a:endParaRPr lang="ru-RU" sz="2100" kern="1200" dirty="0"/>
        </a:p>
        <a:p>
          <a:pPr lvl="0" algn="l" defTabSz="933450">
            <a:lnSpc>
              <a:spcPct val="90000"/>
            </a:lnSpc>
            <a:spcBef>
              <a:spcPct val="0"/>
            </a:spcBef>
            <a:spcAft>
              <a:spcPct val="35000"/>
            </a:spcAft>
          </a:pPr>
          <a:r>
            <a:rPr lang="ru-RU" sz="2100" kern="1200" dirty="0" smtClean="0"/>
            <a:t>разумность скорости загрузки;</a:t>
          </a:r>
          <a:endParaRPr lang="ru-RU" sz="2100" kern="1200" dirty="0"/>
        </a:p>
        <a:p>
          <a:pPr lvl="0" algn="l" defTabSz="933450">
            <a:lnSpc>
              <a:spcPct val="90000"/>
            </a:lnSpc>
            <a:spcBef>
              <a:spcPct val="0"/>
            </a:spcBef>
            <a:spcAft>
              <a:spcPct val="35000"/>
            </a:spcAft>
          </a:pPr>
          <a:r>
            <a:rPr lang="ru-RU" sz="2100" kern="1200" dirty="0" smtClean="0"/>
            <a:t>удобный формат для коммуникации;</a:t>
          </a:r>
          <a:endParaRPr lang="ru-RU" sz="2100" kern="1200" dirty="0"/>
        </a:p>
        <a:p>
          <a:pPr lvl="0" algn="l" defTabSz="933450">
            <a:lnSpc>
              <a:spcPct val="90000"/>
            </a:lnSpc>
            <a:spcBef>
              <a:spcPct val="0"/>
            </a:spcBef>
            <a:spcAft>
              <a:spcPct val="35000"/>
            </a:spcAft>
          </a:pPr>
          <a:r>
            <a:rPr lang="ru-RU" sz="2100" kern="1200" dirty="0" smtClean="0"/>
            <a:t>языковая культура;</a:t>
          </a:r>
          <a:endParaRPr lang="ru-RU" sz="2100" kern="1200" dirty="0"/>
        </a:p>
        <a:p>
          <a:pPr lvl="0" algn="l" defTabSz="933450">
            <a:lnSpc>
              <a:spcPct val="90000"/>
            </a:lnSpc>
            <a:spcBef>
              <a:spcPct val="0"/>
            </a:spcBef>
            <a:spcAft>
              <a:spcPct val="35000"/>
            </a:spcAft>
          </a:pPr>
          <a:r>
            <a:rPr lang="ru-RU" sz="2100" kern="1200" dirty="0" smtClean="0"/>
            <a:t>наличие инструкций и пояснений для пользователей;</a:t>
          </a:r>
          <a:endParaRPr lang="ru-RU" sz="2100" kern="1200" dirty="0"/>
        </a:p>
        <a:p>
          <a:pPr lvl="0" algn="l" defTabSz="933450">
            <a:lnSpc>
              <a:spcPct val="90000"/>
            </a:lnSpc>
            <a:spcBef>
              <a:spcPct val="0"/>
            </a:spcBef>
            <a:spcAft>
              <a:spcPct val="35000"/>
            </a:spcAft>
          </a:pPr>
          <a:r>
            <a:rPr lang="ru-RU" sz="2100" kern="1200" dirty="0" smtClean="0"/>
            <a:t>защищённость и адекватность виртуальной среды образовательным целям.</a:t>
          </a:r>
          <a:endParaRPr lang="ru-RU" sz="2100" kern="1200" dirty="0"/>
        </a:p>
        <a:p>
          <a:pPr lvl="0" algn="l" defTabSz="800100">
            <a:lnSpc>
              <a:spcPct val="90000"/>
            </a:lnSpc>
            <a:spcBef>
              <a:spcPct val="0"/>
            </a:spcBef>
            <a:spcAft>
              <a:spcPct val="35000"/>
            </a:spcAft>
          </a:pPr>
          <a:r>
            <a:rPr lang="ru-RU" sz="1800" kern="1200" dirty="0" smtClean="0"/>
            <a:t> </a:t>
          </a:r>
          <a:endParaRPr lang="ru-RU" sz="1800" kern="1200" dirty="0"/>
        </a:p>
      </dsp:txBody>
      <dsp:txXfrm>
        <a:off x="0" y="1062827"/>
        <a:ext cx="8063137" cy="34086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2F3F5-282A-4CB6-B131-12C4CF8CB97A}">
      <dsp:nvSpPr>
        <dsp:cNvPr id="0" name=""/>
        <dsp:cNvSpPr/>
      </dsp:nvSpPr>
      <dsp:spPr>
        <a:xfrm>
          <a:off x="0" y="78892"/>
          <a:ext cx="8725395" cy="1270769"/>
        </a:xfrm>
        <a:prstGeom prst="rightArrow">
          <a:avLst>
            <a:gd name="adj1" fmla="val 50000"/>
            <a:gd name="adj2" fmla="val 5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201735" numCol="1" spcCol="1270" anchor="ctr" anchorCtr="0">
          <a:noAutofit/>
        </a:bodyPr>
        <a:lstStyle/>
        <a:p>
          <a:pPr lvl="0" algn="l" defTabSz="977900">
            <a:lnSpc>
              <a:spcPct val="90000"/>
            </a:lnSpc>
            <a:spcBef>
              <a:spcPct val="0"/>
            </a:spcBef>
            <a:spcAft>
              <a:spcPct val="35000"/>
            </a:spcAft>
          </a:pPr>
          <a:r>
            <a:rPr lang="ru-RU" sz="2200" b="1" kern="1200" dirty="0" smtClean="0"/>
            <a:t>Эффективность обратной связи </a:t>
          </a:r>
          <a:r>
            <a:rPr lang="ru-RU" sz="2200" b="1" kern="1200" dirty="0" smtClean="0"/>
            <a:t>- 7 баллов</a:t>
          </a:r>
          <a:endParaRPr lang="ru-RU" sz="2200" b="1" kern="1200" dirty="0"/>
        </a:p>
      </dsp:txBody>
      <dsp:txXfrm>
        <a:off x="0" y="396584"/>
        <a:ext cx="8407703" cy="635385"/>
      </dsp:txXfrm>
    </dsp:sp>
    <dsp:sp modelId="{1D9A6ABC-B3FF-4A31-9E28-B984E4EAFB79}">
      <dsp:nvSpPr>
        <dsp:cNvPr id="0" name=""/>
        <dsp:cNvSpPr/>
      </dsp:nvSpPr>
      <dsp:spPr>
        <a:xfrm>
          <a:off x="0" y="1062827"/>
          <a:ext cx="8063137" cy="340863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ru-RU" sz="2200" kern="1200" smtClean="0"/>
            <a:t>разнообразие возможностей для обратной связи;</a:t>
          </a:r>
          <a:endParaRPr lang="ru-RU" sz="2200" kern="1200" dirty="0"/>
        </a:p>
        <a:p>
          <a:pPr lvl="0" algn="l" defTabSz="977900">
            <a:lnSpc>
              <a:spcPct val="90000"/>
            </a:lnSpc>
            <a:spcBef>
              <a:spcPct val="0"/>
            </a:spcBef>
            <a:spcAft>
              <a:spcPct val="35000"/>
            </a:spcAft>
          </a:pPr>
          <a:r>
            <a:rPr lang="ru-RU" sz="2200" kern="1200" smtClean="0"/>
            <a:t>доступность обратной связи;</a:t>
          </a:r>
          <a:endParaRPr lang="ru-RU" sz="2200" kern="1200"/>
        </a:p>
        <a:p>
          <a:pPr lvl="0" algn="l" defTabSz="977900">
            <a:lnSpc>
              <a:spcPct val="90000"/>
            </a:lnSpc>
            <a:spcBef>
              <a:spcPct val="0"/>
            </a:spcBef>
            <a:spcAft>
              <a:spcPct val="35000"/>
            </a:spcAft>
          </a:pPr>
          <a:r>
            <a:rPr lang="ru-RU" sz="2200" kern="1200" smtClean="0"/>
            <a:t>наличие контактных данных;</a:t>
          </a:r>
          <a:endParaRPr lang="ru-RU" sz="2200" kern="1200"/>
        </a:p>
        <a:p>
          <a:pPr lvl="0" algn="l" defTabSz="977900">
            <a:lnSpc>
              <a:spcPct val="90000"/>
            </a:lnSpc>
            <a:spcBef>
              <a:spcPct val="0"/>
            </a:spcBef>
            <a:spcAft>
              <a:spcPct val="35000"/>
            </a:spcAft>
          </a:pPr>
          <a:r>
            <a:rPr lang="ru-RU" sz="2200" kern="1200" smtClean="0"/>
            <a:t>возможности для обсуждений и дискуссий;</a:t>
          </a:r>
          <a:endParaRPr lang="ru-RU" sz="2200" kern="1200"/>
        </a:p>
        <a:p>
          <a:pPr lvl="0" algn="l" defTabSz="977900">
            <a:lnSpc>
              <a:spcPct val="90000"/>
            </a:lnSpc>
            <a:spcBef>
              <a:spcPct val="0"/>
            </a:spcBef>
            <a:spcAft>
              <a:spcPct val="35000"/>
            </a:spcAft>
          </a:pPr>
          <a:r>
            <a:rPr lang="ru-RU" sz="2200" kern="1200" smtClean="0"/>
            <a:t>удобство использования механизмов обратной связи;</a:t>
          </a:r>
          <a:endParaRPr lang="ru-RU" sz="2200" kern="1200"/>
        </a:p>
        <a:p>
          <a:pPr lvl="0" algn="l" defTabSz="977900">
            <a:lnSpc>
              <a:spcPct val="90000"/>
            </a:lnSpc>
            <a:spcBef>
              <a:spcPct val="0"/>
            </a:spcBef>
            <a:spcAft>
              <a:spcPct val="35000"/>
            </a:spcAft>
          </a:pPr>
          <a:r>
            <a:rPr lang="ru-RU" sz="2200" kern="1200" smtClean="0"/>
            <a:t>систематичность и адресная помощь в проведении обратной связи;</a:t>
          </a:r>
          <a:endParaRPr lang="ru-RU" sz="2200" kern="1200"/>
        </a:p>
        <a:p>
          <a:pPr lvl="0" algn="l" defTabSz="977900">
            <a:lnSpc>
              <a:spcPct val="90000"/>
            </a:lnSpc>
            <a:spcBef>
              <a:spcPct val="0"/>
            </a:spcBef>
            <a:spcAft>
              <a:spcPct val="35000"/>
            </a:spcAft>
          </a:pPr>
          <a:r>
            <a:rPr lang="ru-RU" sz="2200" kern="1200" dirty="0" smtClean="0"/>
            <a:t>интенсивность обратной связи и количество вовлеченных пользователей.</a:t>
          </a:r>
          <a:endParaRPr lang="ru-RU" sz="2200" kern="1200" dirty="0"/>
        </a:p>
      </dsp:txBody>
      <dsp:txXfrm>
        <a:off x="0" y="1062827"/>
        <a:ext cx="8063137" cy="34086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2F3F5-282A-4CB6-B131-12C4CF8CB97A}">
      <dsp:nvSpPr>
        <dsp:cNvPr id="0" name=""/>
        <dsp:cNvSpPr/>
      </dsp:nvSpPr>
      <dsp:spPr>
        <a:xfrm>
          <a:off x="0" y="190494"/>
          <a:ext cx="7886700" cy="1148621"/>
        </a:xfrm>
        <a:prstGeom prst="rightArrow">
          <a:avLst>
            <a:gd name="adj1" fmla="val 50000"/>
            <a:gd name="adj2" fmla="val 5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182344" numCol="1" spcCol="1270" anchor="ctr" anchorCtr="0">
          <a:noAutofit/>
        </a:bodyPr>
        <a:lstStyle/>
        <a:p>
          <a:pPr lvl="0" algn="l" defTabSz="977900">
            <a:lnSpc>
              <a:spcPct val="90000"/>
            </a:lnSpc>
            <a:spcBef>
              <a:spcPct val="0"/>
            </a:spcBef>
            <a:spcAft>
              <a:spcPct val="35000"/>
            </a:spcAft>
          </a:pPr>
          <a:r>
            <a:rPr lang="ru-RU" sz="2200" b="1" kern="1200" dirty="0" smtClean="0"/>
            <a:t>Актуальность информации </a:t>
          </a:r>
          <a:r>
            <a:rPr lang="ru-RU" sz="2200" b="1" kern="1200" dirty="0" smtClean="0"/>
            <a:t>- 7 баллов</a:t>
          </a:r>
          <a:endParaRPr lang="ru-RU" sz="2200" b="1" kern="1200" dirty="0"/>
        </a:p>
      </dsp:txBody>
      <dsp:txXfrm>
        <a:off x="0" y="477649"/>
        <a:ext cx="7599545" cy="574311"/>
      </dsp:txXfrm>
    </dsp:sp>
    <dsp:sp modelId="{1D9A6ABC-B3FF-4A31-9E28-B984E4EAFB79}">
      <dsp:nvSpPr>
        <dsp:cNvPr id="0" name=""/>
        <dsp:cNvSpPr/>
      </dsp:nvSpPr>
      <dsp:spPr>
        <a:xfrm>
          <a:off x="0" y="1079852"/>
          <a:ext cx="7288099" cy="3080990"/>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ru-RU" sz="1900" kern="1200" smtClean="0"/>
            <a:t>регулярность обновления информации;</a:t>
          </a:r>
          <a:endParaRPr lang="ru-RU" sz="1900" kern="1200" dirty="0"/>
        </a:p>
        <a:p>
          <a:pPr lvl="0" algn="l" defTabSz="844550">
            <a:lnSpc>
              <a:spcPct val="90000"/>
            </a:lnSpc>
            <a:spcBef>
              <a:spcPct val="0"/>
            </a:spcBef>
            <a:spcAft>
              <a:spcPct val="35000"/>
            </a:spcAft>
          </a:pPr>
          <a:r>
            <a:rPr lang="ru-RU" sz="1900" kern="1200" smtClean="0"/>
            <a:t>связь информации с текущими событиями;</a:t>
          </a:r>
          <a:endParaRPr lang="ru-RU" sz="1900" kern="1200"/>
        </a:p>
        <a:p>
          <a:pPr lvl="0" algn="l" defTabSz="844550">
            <a:lnSpc>
              <a:spcPct val="90000"/>
            </a:lnSpc>
            <a:spcBef>
              <a:spcPct val="0"/>
            </a:spcBef>
            <a:spcAft>
              <a:spcPct val="35000"/>
            </a:spcAft>
          </a:pPr>
          <a:r>
            <a:rPr lang="ru-RU" sz="1900" kern="1200" smtClean="0"/>
            <a:t>наличие информации о нормативно-правовой базе;</a:t>
          </a:r>
          <a:endParaRPr lang="ru-RU" sz="1900" kern="1200"/>
        </a:p>
        <a:p>
          <a:pPr lvl="0" algn="l" defTabSz="844550">
            <a:lnSpc>
              <a:spcPct val="90000"/>
            </a:lnSpc>
            <a:spcBef>
              <a:spcPct val="0"/>
            </a:spcBef>
            <a:spcAft>
              <a:spcPct val="35000"/>
            </a:spcAft>
          </a:pPr>
          <a:r>
            <a:rPr lang="ru-RU" sz="1900" kern="1200" smtClean="0"/>
            <a:t>разнообразие групп пользователей;</a:t>
          </a:r>
          <a:endParaRPr lang="ru-RU" sz="1900" kern="1200"/>
        </a:p>
        <a:p>
          <a:pPr lvl="0" algn="l" defTabSz="844550">
            <a:lnSpc>
              <a:spcPct val="90000"/>
            </a:lnSpc>
            <a:spcBef>
              <a:spcPct val="0"/>
            </a:spcBef>
            <a:spcAft>
              <a:spcPct val="35000"/>
            </a:spcAft>
          </a:pPr>
          <a:r>
            <a:rPr lang="ru-RU" sz="1900" kern="1200" smtClean="0"/>
            <a:t>новизна и оригинальность информации;</a:t>
          </a:r>
          <a:endParaRPr lang="ru-RU" sz="1900" kern="1200"/>
        </a:p>
        <a:p>
          <a:pPr lvl="0" algn="l" defTabSz="844550">
            <a:lnSpc>
              <a:spcPct val="90000"/>
            </a:lnSpc>
            <a:spcBef>
              <a:spcPct val="0"/>
            </a:spcBef>
            <a:spcAft>
              <a:spcPct val="35000"/>
            </a:spcAft>
          </a:pPr>
          <a:r>
            <a:rPr lang="ru-RU" sz="1900" kern="1200" dirty="0" smtClean="0"/>
            <a:t>возможности создания виртуальных сообществ обучающихся и педагогов;</a:t>
          </a:r>
          <a:endParaRPr lang="ru-RU" sz="1900" kern="1200" dirty="0"/>
        </a:p>
        <a:p>
          <a:pPr lvl="0" algn="l" defTabSz="844550">
            <a:lnSpc>
              <a:spcPct val="90000"/>
            </a:lnSpc>
            <a:spcBef>
              <a:spcPct val="0"/>
            </a:spcBef>
            <a:spcAft>
              <a:spcPct val="35000"/>
            </a:spcAft>
          </a:pPr>
          <a:r>
            <a:rPr lang="ru-RU" sz="1900" kern="1200" dirty="0" smtClean="0"/>
            <a:t>наличие возможностей использования информации для лиц с</a:t>
          </a:r>
          <a:endParaRPr lang="ru-RU" sz="1900" kern="1200" dirty="0"/>
        </a:p>
        <a:p>
          <a:pPr lvl="0" algn="l" defTabSz="844550">
            <a:lnSpc>
              <a:spcPct val="90000"/>
            </a:lnSpc>
            <a:spcBef>
              <a:spcPct val="0"/>
            </a:spcBef>
            <a:spcAft>
              <a:spcPct val="35000"/>
            </a:spcAft>
          </a:pPr>
          <a:r>
            <a:rPr lang="ru-RU" sz="1900" kern="1200" dirty="0" smtClean="0"/>
            <a:t>ограниченными возможностями здоровья и особыми потребностями</a:t>
          </a:r>
          <a:endParaRPr lang="ru-RU" sz="1900" kern="1200" dirty="0"/>
        </a:p>
      </dsp:txBody>
      <dsp:txXfrm>
        <a:off x="0" y="1079852"/>
        <a:ext cx="7288099" cy="30809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3F7975-4C85-4C7C-86EC-D8ACAD214A3E}">
      <dsp:nvSpPr>
        <dsp:cNvPr id="0" name=""/>
        <dsp:cNvSpPr/>
      </dsp:nvSpPr>
      <dsp:spPr>
        <a:xfrm rot="5400000">
          <a:off x="-627326" y="1464903"/>
          <a:ext cx="4182178" cy="292752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kern="1200" dirty="0" smtClean="0"/>
            <a:t>ГОСТ Р 52872-2012 "Интернет-ресурсы. Требования доступности для инвалидов по зрению."</a:t>
          </a:r>
          <a:endParaRPr lang="ru-RU" sz="2000" kern="1200" dirty="0"/>
        </a:p>
      </dsp:txBody>
      <dsp:txXfrm rot="-5400000">
        <a:off x="1" y="2301340"/>
        <a:ext cx="2927525" cy="1254653"/>
      </dsp:txXfrm>
    </dsp:sp>
    <dsp:sp modelId="{BA77A061-65D8-4E7C-A98D-4EB97C681900}">
      <dsp:nvSpPr>
        <dsp:cNvPr id="0" name=""/>
        <dsp:cNvSpPr/>
      </dsp:nvSpPr>
      <dsp:spPr>
        <a:xfrm rot="5400000">
          <a:off x="3460082" y="-519937"/>
          <a:ext cx="4368331" cy="543344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t>3.1.1. Доступность </a:t>
          </a:r>
          <a:r>
            <a:rPr lang="ru-RU" sz="1700" kern="1200" dirty="0" err="1" smtClean="0"/>
            <a:t>интернет-ресурсов</a:t>
          </a:r>
          <a:r>
            <a:rPr lang="ru-RU" sz="1700" kern="1200" dirty="0" smtClean="0"/>
            <a:t> для инвалидов по зрению (</a:t>
          </a:r>
          <a:r>
            <a:rPr lang="ru-RU" sz="1700" kern="1200" dirty="0" err="1" smtClean="0"/>
            <a:t>accessibility</a:t>
          </a:r>
          <a:r>
            <a:rPr lang="ru-RU" sz="1700" kern="1200" dirty="0" smtClean="0"/>
            <a:t> </a:t>
          </a:r>
          <a:r>
            <a:rPr lang="ru-RU" sz="1700" kern="1200" dirty="0" err="1" smtClean="0"/>
            <a:t>internet-resource</a:t>
          </a:r>
          <a:r>
            <a:rPr lang="ru-RU" sz="1700" kern="1200" dirty="0" smtClean="0"/>
            <a:t> </a:t>
          </a:r>
          <a:r>
            <a:rPr lang="ru-RU" sz="1700" kern="1200" dirty="0" err="1" smtClean="0"/>
            <a:t>for</a:t>
          </a:r>
          <a:r>
            <a:rPr lang="ru-RU" sz="1700" kern="1200" dirty="0" smtClean="0"/>
            <a:t> </a:t>
          </a:r>
          <a:r>
            <a:rPr lang="ru-RU" sz="1700" kern="1200" dirty="0" err="1" smtClean="0"/>
            <a:t>invalids</a:t>
          </a:r>
          <a:r>
            <a:rPr lang="ru-RU" sz="1700" kern="1200" dirty="0" smtClean="0"/>
            <a:t> </a:t>
          </a:r>
          <a:r>
            <a:rPr lang="ru-RU" sz="1700" kern="1200" dirty="0" err="1" smtClean="0"/>
            <a:t>on</a:t>
          </a:r>
          <a:r>
            <a:rPr lang="ru-RU" sz="1700" kern="1200" dirty="0" smtClean="0"/>
            <a:t> </a:t>
          </a:r>
          <a:r>
            <a:rPr lang="ru-RU" sz="1700" kern="1200" dirty="0" err="1" smtClean="0"/>
            <a:t>sight</a:t>
          </a:r>
          <a:r>
            <a:rPr lang="ru-RU" sz="1700" kern="1200" dirty="0" smtClean="0"/>
            <a:t>): возможность полноценного доступа инвалидов по зрению ко всем компонентам электронных ресурсов сети Интернет.</a:t>
          </a:r>
          <a:endParaRPr lang="ru-RU" sz="1700" kern="1200" dirty="0"/>
        </a:p>
        <a:p>
          <a:pPr marL="171450" lvl="1" indent="-171450" algn="l" defTabSz="755650">
            <a:lnSpc>
              <a:spcPct val="90000"/>
            </a:lnSpc>
            <a:spcBef>
              <a:spcPct val="0"/>
            </a:spcBef>
            <a:spcAft>
              <a:spcPct val="15000"/>
            </a:spcAft>
            <a:buChar char="••"/>
          </a:pPr>
          <a:r>
            <a:rPr lang="ru-RU" sz="1700" kern="1200" dirty="0" smtClean="0"/>
            <a:t>5.1.6. </a:t>
          </a:r>
          <a:r>
            <a:rPr lang="ru-RU" sz="1700" kern="1200" dirty="0" err="1" smtClean="0"/>
            <a:t>Адаптируемость</a:t>
          </a:r>
          <a:r>
            <a:rPr lang="ru-RU" sz="1700" kern="1200" dirty="0" smtClean="0"/>
            <a:t> </a:t>
          </a:r>
          <a:r>
            <a:rPr lang="ru-RU" sz="1700" kern="1200" dirty="0" err="1" smtClean="0"/>
            <a:t>интернет-ресурса</a:t>
          </a:r>
          <a:r>
            <a:rPr lang="ru-RU" sz="1700" kern="1200" dirty="0" smtClean="0"/>
            <a:t>. Контент </a:t>
          </a:r>
          <a:r>
            <a:rPr lang="ru-RU" sz="1700" kern="1200" dirty="0" err="1" smtClean="0"/>
            <a:t>интернет-ресурса</a:t>
          </a:r>
          <a:r>
            <a:rPr lang="ru-RU" sz="1700" kern="1200" dirty="0" smtClean="0"/>
            <a:t> может быть представлен в различных видах без потери информации или структуры (например, в более простом дизайне страницы).</a:t>
          </a:r>
          <a:endParaRPr lang="ru-RU" sz="1700" kern="1200" dirty="0"/>
        </a:p>
        <a:p>
          <a:pPr marL="171450" lvl="1" indent="-171450" algn="l" defTabSz="755650">
            <a:lnSpc>
              <a:spcPct val="90000"/>
            </a:lnSpc>
            <a:spcBef>
              <a:spcPct val="0"/>
            </a:spcBef>
            <a:spcAft>
              <a:spcPct val="15000"/>
            </a:spcAft>
            <a:buChar char="••"/>
          </a:pPr>
          <a:r>
            <a:rPr lang="ru-RU" sz="1700" kern="1200" dirty="0" smtClean="0"/>
            <a:t>5.1.7. Различие. Просмотр и прослушивание контента </a:t>
          </a:r>
          <a:r>
            <a:rPr lang="ru-RU" sz="1700" kern="1200" dirty="0" err="1" smtClean="0"/>
            <a:t>интернет-ресурса</a:t>
          </a:r>
          <a:r>
            <a:rPr lang="ru-RU" sz="1700" kern="1200" dirty="0" smtClean="0"/>
            <a:t> должны быть упрощены для пользователя путем отделения более важной части контента от второстепенной.</a:t>
          </a:r>
          <a:endParaRPr lang="ru-RU" sz="1700" kern="1200" dirty="0"/>
        </a:p>
      </dsp:txBody>
      <dsp:txXfrm rot="-5400000">
        <a:off x="2927525" y="225864"/>
        <a:ext cx="5220201" cy="39418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2F3F5-282A-4CB6-B131-12C4CF8CB97A}">
      <dsp:nvSpPr>
        <dsp:cNvPr id="0" name=""/>
        <dsp:cNvSpPr/>
      </dsp:nvSpPr>
      <dsp:spPr>
        <a:xfrm>
          <a:off x="0" y="78892"/>
          <a:ext cx="8725395" cy="1270769"/>
        </a:xfrm>
        <a:prstGeom prst="rightArrow">
          <a:avLst>
            <a:gd name="adj1" fmla="val 50000"/>
            <a:gd name="adj2" fmla="val 5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201735" numCol="1" spcCol="1270" anchor="ctr" anchorCtr="0">
          <a:noAutofit/>
        </a:bodyPr>
        <a:lstStyle/>
        <a:p>
          <a:pPr lvl="0" algn="l" defTabSz="977900">
            <a:lnSpc>
              <a:spcPct val="90000"/>
            </a:lnSpc>
            <a:spcBef>
              <a:spcPct val="0"/>
            </a:spcBef>
            <a:spcAft>
              <a:spcPct val="35000"/>
            </a:spcAft>
          </a:pPr>
          <a:r>
            <a:rPr lang="ru-RU" sz="2200" b="1" kern="1200" dirty="0" smtClean="0"/>
            <a:t>Оригинальность и адекватность дизайна </a:t>
          </a:r>
          <a:r>
            <a:rPr lang="ru-RU" sz="2200" b="1" kern="1200" dirty="0" smtClean="0"/>
            <a:t>- 7 баллов</a:t>
          </a:r>
          <a:endParaRPr lang="ru-RU" sz="2200" b="1" kern="1200" dirty="0"/>
        </a:p>
      </dsp:txBody>
      <dsp:txXfrm>
        <a:off x="0" y="396584"/>
        <a:ext cx="8407703" cy="635385"/>
      </dsp:txXfrm>
    </dsp:sp>
    <dsp:sp modelId="{1D9A6ABC-B3FF-4A31-9E28-B984E4EAFB79}">
      <dsp:nvSpPr>
        <dsp:cNvPr id="0" name=""/>
        <dsp:cNvSpPr/>
      </dsp:nvSpPr>
      <dsp:spPr>
        <a:xfrm>
          <a:off x="0" y="1062827"/>
          <a:ext cx="8063137" cy="340863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ru-RU" sz="2100" kern="1200" dirty="0" smtClean="0"/>
            <a:t>выстроенная информационная архитектура;</a:t>
          </a:r>
          <a:endParaRPr lang="ru-RU" sz="2100" kern="1200" dirty="0"/>
        </a:p>
        <a:p>
          <a:pPr lvl="0" algn="l" defTabSz="933450">
            <a:lnSpc>
              <a:spcPct val="90000"/>
            </a:lnSpc>
            <a:spcBef>
              <a:spcPct val="0"/>
            </a:spcBef>
            <a:spcAft>
              <a:spcPct val="35000"/>
            </a:spcAft>
          </a:pPr>
          <a:r>
            <a:rPr lang="ru-RU" sz="2100" kern="1200" dirty="0" smtClean="0"/>
            <a:t>грамотные цветовые решения;</a:t>
          </a:r>
          <a:endParaRPr lang="ru-RU" sz="2100" kern="1200" dirty="0"/>
        </a:p>
        <a:p>
          <a:pPr lvl="0" algn="l" defTabSz="933450">
            <a:lnSpc>
              <a:spcPct val="90000"/>
            </a:lnSpc>
            <a:spcBef>
              <a:spcPct val="0"/>
            </a:spcBef>
            <a:spcAft>
              <a:spcPct val="35000"/>
            </a:spcAft>
          </a:pPr>
          <a:r>
            <a:rPr lang="ru-RU" sz="2100" kern="1200" dirty="0" smtClean="0"/>
            <a:t>оригинальность стиля;</a:t>
          </a:r>
          <a:endParaRPr lang="ru-RU" sz="2100" kern="1200" dirty="0"/>
        </a:p>
        <a:p>
          <a:pPr lvl="0" algn="l" defTabSz="933450">
            <a:lnSpc>
              <a:spcPct val="90000"/>
            </a:lnSpc>
            <a:spcBef>
              <a:spcPct val="0"/>
            </a:spcBef>
            <a:spcAft>
              <a:spcPct val="35000"/>
            </a:spcAft>
          </a:pPr>
          <a:r>
            <a:rPr lang="ru-RU" sz="2100" kern="1200" dirty="0" smtClean="0"/>
            <a:t>корректность обработки графики;</a:t>
          </a:r>
          <a:endParaRPr lang="ru-RU" sz="2100" kern="1200" dirty="0"/>
        </a:p>
        <a:p>
          <a:pPr lvl="0" algn="l" defTabSz="933450">
            <a:lnSpc>
              <a:spcPct val="90000"/>
            </a:lnSpc>
            <a:spcBef>
              <a:spcPct val="0"/>
            </a:spcBef>
            <a:spcAft>
              <a:spcPct val="35000"/>
            </a:spcAft>
          </a:pPr>
          <a:r>
            <a:rPr lang="ru-RU" sz="2100" kern="1200" dirty="0" smtClean="0"/>
            <a:t>сбалансированность разных способов структурирования информации;</a:t>
          </a:r>
          <a:endParaRPr lang="ru-RU" sz="2100" kern="1200" dirty="0"/>
        </a:p>
        <a:p>
          <a:pPr lvl="0" algn="l" defTabSz="933450">
            <a:lnSpc>
              <a:spcPct val="90000"/>
            </a:lnSpc>
            <a:spcBef>
              <a:spcPct val="0"/>
            </a:spcBef>
            <a:spcAft>
              <a:spcPct val="35000"/>
            </a:spcAft>
          </a:pPr>
          <a:r>
            <a:rPr lang="ru-RU" sz="2100" kern="1200" dirty="0" smtClean="0"/>
            <a:t>учет требований </a:t>
          </a:r>
          <a:r>
            <a:rPr lang="ru-RU" sz="2100" kern="1200" dirty="0" err="1" smtClean="0"/>
            <a:t>здоровьесбережения</a:t>
          </a:r>
          <a:r>
            <a:rPr lang="ru-RU" sz="2100" kern="1200" dirty="0" smtClean="0"/>
            <a:t> в дизайне;</a:t>
          </a:r>
          <a:endParaRPr lang="ru-RU" sz="2100" kern="1200" dirty="0"/>
        </a:p>
        <a:p>
          <a:pPr lvl="0" algn="l" defTabSz="933450">
            <a:lnSpc>
              <a:spcPct val="90000"/>
            </a:lnSpc>
            <a:spcBef>
              <a:spcPct val="0"/>
            </a:spcBef>
            <a:spcAft>
              <a:spcPct val="35000"/>
            </a:spcAft>
          </a:pPr>
          <a:r>
            <a:rPr lang="ru-RU" sz="2100" kern="1200" dirty="0" smtClean="0"/>
            <a:t>внешний вид размещенной информации.</a:t>
          </a:r>
          <a:endParaRPr lang="ru-RU" sz="2100" kern="1200" dirty="0"/>
        </a:p>
      </dsp:txBody>
      <dsp:txXfrm>
        <a:off x="0" y="1062827"/>
        <a:ext cx="8063137" cy="3408631"/>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4.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5.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DB0B3C-31E5-478B-A3AC-7B2F0D64090F}" type="datetimeFigureOut">
              <a:rPr lang="ru-RU" smtClean="0"/>
              <a:t>20.02.2018</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85713A-12AB-4347-BDDB-B2E5F8AAA029}" type="slidenum">
              <a:rPr lang="ru-RU" smtClean="0"/>
              <a:t>‹#›</a:t>
            </a:fld>
            <a:endParaRPr lang="ru-RU"/>
          </a:p>
        </p:txBody>
      </p:sp>
    </p:spTree>
    <p:extLst>
      <p:ext uri="{BB962C8B-B14F-4D97-AF65-F5344CB8AC3E}">
        <p14:creationId xmlns:p14="http://schemas.microsoft.com/office/powerpoint/2010/main" val="2081714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AD85713A-12AB-4347-BDDB-B2E5F8AAA029}" type="slidenum">
              <a:rPr lang="ru-RU" smtClean="0"/>
              <a:t>1</a:t>
            </a:fld>
            <a:endParaRPr lang="ru-RU"/>
          </a:p>
        </p:txBody>
      </p:sp>
    </p:spTree>
    <p:extLst>
      <p:ext uri="{BB962C8B-B14F-4D97-AF65-F5344CB8AC3E}">
        <p14:creationId xmlns:p14="http://schemas.microsoft.com/office/powerpoint/2010/main" val="3331087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6978AB1-EDC4-4F46-93D5-76BB96B9EB65}" type="slidenum">
              <a:rPr lang="ru-RU" smtClean="0"/>
              <a:t>2</a:t>
            </a:fld>
            <a:endParaRPr lang="ru-RU"/>
          </a:p>
        </p:txBody>
      </p:sp>
    </p:spTree>
    <p:extLst>
      <p:ext uri="{BB962C8B-B14F-4D97-AF65-F5344CB8AC3E}">
        <p14:creationId xmlns:p14="http://schemas.microsoft.com/office/powerpoint/2010/main" val="3514100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6978AB1-EDC4-4F46-93D5-76BB96B9EB65}" type="slidenum">
              <a:rPr lang="ru-RU" smtClean="0"/>
              <a:t>3</a:t>
            </a:fld>
            <a:endParaRPr lang="ru-RU"/>
          </a:p>
        </p:txBody>
      </p:sp>
    </p:spTree>
    <p:extLst>
      <p:ext uri="{BB962C8B-B14F-4D97-AF65-F5344CB8AC3E}">
        <p14:creationId xmlns:p14="http://schemas.microsoft.com/office/powerpoint/2010/main" val="2020593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6978AB1-EDC4-4F46-93D5-76BB96B9EB65}" type="slidenum">
              <a:rPr lang="ru-RU" smtClean="0"/>
              <a:t>4</a:t>
            </a:fld>
            <a:endParaRPr lang="ru-RU"/>
          </a:p>
        </p:txBody>
      </p:sp>
    </p:spTree>
    <p:extLst>
      <p:ext uri="{BB962C8B-B14F-4D97-AF65-F5344CB8AC3E}">
        <p14:creationId xmlns:p14="http://schemas.microsoft.com/office/powerpoint/2010/main" val="2267136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6978AB1-EDC4-4F46-93D5-76BB96B9EB65}" type="slidenum">
              <a:rPr lang="ru-RU" smtClean="0"/>
              <a:t>7</a:t>
            </a:fld>
            <a:endParaRPr lang="ru-RU"/>
          </a:p>
        </p:txBody>
      </p:sp>
    </p:spTree>
    <p:extLst>
      <p:ext uri="{BB962C8B-B14F-4D97-AF65-F5344CB8AC3E}">
        <p14:creationId xmlns:p14="http://schemas.microsoft.com/office/powerpoint/2010/main" val="1804673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6978AB1-EDC4-4F46-93D5-76BB96B9EB65}" type="slidenum">
              <a:rPr lang="ru-RU" smtClean="0"/>
              <a:t>8</a:t>
            </a:fld>
            <a:endParaRPr lang="ru-RU"/>
          </a:p>
        </p:txBody>
      </p:sp>
    </p:spTree>
    <p:extLst>
      <p:ext uri="{BB962C8B-B14F-4D97-AF65-F5344CB8AC3E}">
        <p14:creationId xmlns:p14="http://schemas.microsoft.com/office/powerpoint/2010/main" val="2889803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D85713A-12AB-4347-BDDB-B2E5F8AAA029}" type="slidenum">
              <a:rPr lang="ru-RU" smtClean="0"/>
              <a:t>9</a:t>
            </a:fld>
            <a:endParaRPr lang="ru-RU"/>
          </a:p>
        </p:txBody>
      </p:sp>
    </p:spTree>
    <p:extLst>
      <p:ext uri="{BB962C8B-B14F-4D97-AF65-F5344CB8AC3E}">
        <p14:creationId xmlns:p14="http://schemas.microsoft.com/office/powerpoint/2010/main" val="359803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6978AB1-EDC4-4F46-93D5-76BB96B9EB65}" type="slidenum">
              <a:rPr lang="ru-RU" smtClean="0"/>
              <a:t>10</a:t>
            </a:fld>
            <a:endParaRPr lang="ru-RU"/>
          </a:p>
        </p:txBody>
      </p:sp>
    </p:spTree>
    <p:extLst>
      <p:ext uri="{BB962C8B-B14F-4D97-AF65-F5344CB8AC3E}">
        <p14:creationId xmlns:p14="http://schemas.microsoft.com/office/powerpoint/2010/main" val="2966244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82778B0-FFE5-456D-A1A7-B1B20CD3E6EC}" type="slidenum">
              <a:rPr lang="ru-RU" smtClean="0"/>
              <a:pPr/>
              <a:t>12</a:t>
            </a:fld>
            <a:endParaRPr lang="ru-RU"/>
          </a:p>
        </p:txBody>
      </p:sp>
    </p:spTree>
    <p:extLst>
      <p:ext uri="{BB962C8B-B14F-4D97-AF65-F5344CB8AC3E}">
        <p14:creationId xmlns:p14="http://schemas.microsoft.com/office/powerpoint/2010/main" val="2298282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81842" y="1122363"/>
            <a:ext cx="7200901"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681841" y="3814309"/>
            <a:ext cx="720090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5486059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94064" y="0"/>
            <a:ext cx="7396843"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90D787-D32D-4E92-B227-0E52D5AD77D3}" type="datetimeFigureOut">
              <a:rPr lang="ru-RU" smtClean="0"/>
              <a:t>20.02.2018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504187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94064" y="0"/>
            <a:ext cx="7396843"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90D787-D32D-4E92-B227-0E52D5AD77D3}" type="datetimeFigureOut">
              <a:rPr lang="ru-RU" smtClean="0"/>
              <a:t>20.02.2018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75167198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2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8262257"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90D787-D32D-4E92-B227-0E52D5AD77D3}" type="datetimeFigureOut">
              <a:rPr lang="ru-RU" smtClean="0"/>
              <a:t>20.02.2018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73842662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3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8262257"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90D787-D32D-4E92-B227-0E52D5AD77D3}" type="datetimeFigureOut">
              <a:rPr lang="ru-RU" smtClean="0"/>
              <a:t>20.02.2018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18991883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04257" y="0"/>
            <a:ext cx="7470322" cy="1325563"/>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90D787-D32D-4E92-B227-0E52D5AD77D3}" type="datetimeFigureOut">
              <a:rPr lang="ru-RU" smtClean="0"/>
              <a:t>20.02.2018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57287551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_Только заголовок">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77735" y="0"/>
            <a:ext cx="7396843" cy="1325563"/>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90D787-D32D-4E92-B227-0E52D5AD77D3}" type="datetimeFigureOut">
              <a:rPr lang="ru-RU" smtClean="0"/>
              <a:t>20.02.2018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82042455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0D787-D32D-4E92-B227-0E52D5AD77D3}" type="datetimeFigureOut">
              <a:rPr lang="ru-RU" smtClean="0"/>
              <a:t>20.02.2018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81579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81842" y="1122363"/>
            <a:ext cx="7200901"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681842" y="4467452"/>
            <a:ext cx="720090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1020535" y="6356350"/>
            <a:ext cx="1951263" cy="365125"/>
          </a:xfrm>
        </p:spPr>
        <p:txBody>
          <a:bodyPr/>
          <a:lstStyle/>
          <a:p>
            <a:fld id="{D190D787-D32D-4E92-B227-0E52D5AD77D3}" type="datetimeFigureOut">
              <a:rPr lang="ru-RU" smtClean="0"/>
              <a:t>20.02.2018</a:t>
            </a:fld>
            <a:endParaRPr lang="ru-RU"/>
          </a:p>
        </p:txBody>
      </p:sp>
      <p:sp>
        <p:nvSpPr>
          <p:cNvPr id="5" name="Footer Placeholder 4"/>
          <p:cNvSpPr>
            <a:spLocks noGrp="1"/>
          </p:cNvSpPr>
          <p:nvPr>
            <p:ph type="ftr" sz="quarter" idx="11"/>
          </p:nvPr>
        </p:nvSpPr>
        <p:spPr>
          <a:xfrm>
            <a:off x="3028950" y="6356351"/>
            <a:ext cx="2294164" cy="365125"/>
          </a:xfrm>
        </p:spPr>
        <p:txBody>
          <a:bodyPr/>
          <a:lstStyle/>
          <a:p>
            <a:endParaRPr lang="ru-RU" dirty="0"/>
          </a:p>
        </p:txBody>
      </p:sp>
      <p:sp>
        <p:nvSpPr>
          <p:cNvPr id="6" name="Slide Number Placeholder 5"/>
          <p:cNvSpPr>
            <a:spLocks noGrp="1"/>
          </p:cNvSpPr>
          <p:nvPr>
            <p:ph type="sldNum" sz="quarter" idx="12"/>
          </p:nvPr>
        </p:nvSpPr>
        <p:spPr>
          <a:xfrm>
            <a:off x="5380265" y="6356351"/>
            <a:ext cx="1771649"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9820661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06336" y="-7482"/>
            <a:ext cx="7168243"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6172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06336" y="-7482"/>
            <a:ext cx="7168243"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5654242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9714" y="-7482"/>
            <a:ext cx="7894865"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628649" y="1825625"/>
            <a:ext cx="8245929"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0405339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7482"/>
            <a:ext cx="8245929"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628649" y="1825625"/>
            <a:ext cx="8245929"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41802822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4725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1118506" y="6011014"/>
            <a:ext cx="2057400" cy="365125"/>
          </a:xfrm>
        </p:spPr>
        <p:txBody>
          <a:bodyPr/>
          <a:lstStyle/>
          <a:p>
            <a:fld id="{D190D787-D32D-4E92-B227-0E52D5AD77D3}" type="datetimeFigureOut">
              <a:rPr lang="ru-RU" smtClean="0"/>
              <a:t>20.02.2018</a:t>
            </a:fld>
            <a:endParaRPr lang="ru-RU"/>
          </a:p>
        </p:txBody>
      </p:sp>
      <p:sp>
        <p:nvSpPr>
          <p:cNvPr id="5" name="Footer Placeholder 4"/>
          <p:cNvSpPr>
            <a:spLocks noGrp="1"/>
          </p:cNvSpPr>
          <p:nvPr>
            <p:ph type="ftr" sz="quarter" idx="11"/>
          </p:nvPr>
        </p:nvSpPr>
        <p:spPr>
          <a:xfrm>
            <a:off x="3690257" y="6011013"/>
            <a:ext cx="3086100" cy="365125"/>
          </a:xfrm>
        </p:spPr>
        <p:txBody>
          <a:bodyPr/>
          <a:lstStyle/>
          <a:p>
            <a:endParaRPr lang="ru-RU"/>
          </a:p>
        </p:txBody>
      </p:sp>
      <p:sp>
        <p:nvSpPr>
          <p:cNvPr id="6" name="Slide Number Placeholder 5"/>
          <p:cNvSpPr>
            <a:spLocks noGrp="1"/>
          </p:cNvSpPr>
          <p:nvPr>
            <p:ph type="sldNum" sz="quarter" idx="12"/>
          </p:nvPr>
        </p:nvSpPr>
        <p:spPr>
          <a:xfrm>
            <a:off x="6947806" y="6011014"/>
            <a:ext cx="2057400"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91856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7011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02127" y="6376138"/>
            <a:ext cx="1706337" cy="365125"/>
          </a:xfrm>
        </p:spPr>
        <p:txBody>
          <a:bodyPr/>
          <a:lstStyle/>
          <a:p>
            <a:fld id="{D190D787-D32D-4E92-B227-0E52D5AD77D3}" type="datetimeFigureOut">
              <a:rPr lang="ru-RU" smtClean="0"/>
              <a:t>20.02.2018</a:t>
            </a:fld>
            <a:endParaRPr lang="ru-RU"/>
          </a:p>
        </p:txBody>
      </p:sp>
      <p:sp>
        <p:nvSpPr>
          <p:cNvPr id="5" name="Footer Placeholder 4"/>
          <p:cNvSpPr>
            <a:spLocks noGrp="1"/>
          </p:cNvSpPr>
          <p:nvPr>
            <p:ph type="ftr" sz="quarter" idx="11"/>
          </p:nvPr>
        </p:nvSpPr>
        <p:spPr>
          <a:xfrm>
            <a:off x="2432955" y="6376138"/>
            <a:ext cx="3086100" cy="365125"/>
          </a:xfrm>
        </p:spPr>
        <p:txBody>
          <a:bodyPr/>
          <a:lstStyle/>
          <a:p>
            <a:endParaRPr lang="ru-RU"/>
          </a:p>
        </p:txBody>
      </p:sp>
      <p:sp>
        <p:nvSpPr>
          <p:cNvPr id="6" name="Slide Number Placeholder 5"/>
          <p:cNvSpPr>
            <a:spLocks noGrp="1"/>
          </p:cNvSpPr>
          <p:nvPr>
            <p:ph type="sldNum" sz="quarter" idx="12"/>
          </p:nvPr>
        </p:nvSpPr>
        <p:spPr>
          <a:xfrm>
            <a:off x="5559873" y="6376137"/>
            <a:ext cx="1657356"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40608965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2_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7011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02127" y="6376138"/>
            <a:ext cx="1706337" cy="365125"/>
          </a:xfrm>
        </p:spPr>
        <p:txBody>
          <a:bodyPr/>
          <a:lstStyle/>
          <a:p>
            <a:fld id="{D190D787-D32D-4E92-B227-0E52D5AD77D3}" type="datetimeFigureOut">
              <a:rPr lang="ru-RU" smtClean="0"/>
              <a:t>20.02.2018</a:t>
            </a:fld>
            <a:endParaRPr lang="ru-RU"/>
          </a:p>
        </p:txBody>
      </p:sp>
      <p:sp>
        <p:nvSpPr>
          <p:cNvPr id="5" name="Footer Placeholder 4"/>
          <p:cNvSpPr>
            <a:spLocks noGrp="1"/>
          </p:cNvSpPr>
          <p:nvPr>
            <p:ph type="ftr" sz="quarter" idx="11"/>
          </p:nvPr>
        </p:nvSpPr>
        <p:spPr>
          <a:xfrm>
            <a:off x="2432955" y="6376138"/>
            <a:ext cx="3086100" cy="365125"/>
          </a:xfrm>
        </p:spPr>
        <p:txBody>
          <a:bodyPr/>
          <a:lstStyle/>
          <a:p>
            <a:endParaRPr lang="ru-RU"/>
          </a:p>
        </p:txBody>
      </p:sp>
      <p:sp>
        <p:nvSpPr>
          <p:cNvPr id="6" name="Slide Number Placeholder 5"/>
          <p:cNvSpPr>
            <a:spLocks noGrp="1"/>
          </p:cNvSpPr>
          <p:nvPr>
            <p:ph type="sldNum" sz="quarter" idx="12"/>
          </p:nvPr>
        </p:nvSpPr>
        <p:spPr>
          <a:xfrm>
            <a:off x="5559873" y="6376137"/>
            <a:ext cx="1657356"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4551293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0D787-D32D-4E92-B227-0E52D5AD77D3}" type="datetimeFigureOut">
              <a:rPr lang="ru-RU" smtClean="0"/>
              <a:t>20.02.2018</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AB965-0061-48B7-8827-09429CCA7BF8}" type="slidenum">
              <a:rPr lang="ru-RU" smtClean="0"/>
              <a:t>‹#›</a:t>
            </a:fld>
            <a:endParaRPr lang="ru-RU"/>
          </a:p>
        </p:txBody>
      </p:sp>
    </p:spTree>
    <p:extLst>
      <p:ext uri="{BB962C8B-B14F-4D97-AF65-F5344CB8AC3E}">
        <p14:creationId xmlns:p14="http://schemas.microsoft.com/office/powerpoint/2010/main" val="1864084198"/>
      </p:ext>
    </p:extLst>
  </p:cSld>
  <p:clrMap bg1="lt1" tx1="dk1" bg2="lt2" tx2="dk2" accent1="accent1" accent2="accent2" accent3="accent3" accent4="accent4" accent5="accent5" accent6="accent6" hlink="hlink" folHlink="folHlink"/>
  <p:sldLayoutIdLst>
    <p:sldLayoutId id="2147483699" r:id="rId1"/>
    <p:sldLayoutId id="2147483710" r:id="rId2"/>
    <p:sldLayoutId id="2147483700" r:id="rId3"/>
    <p:sldLayoutId id="2147483711" r:id="rId4"/>
    <p:sldLayoutId id="2147483712" r:id="rId5"/>
    <p:sldLayoutId id="2147483713" r:id="rId6"/>
    <p:sldLayoutId id="2147483701" r:id="rId7"/>
    <p:sldLayoutId id="2147483714" r:id="rId8"/>
    <p:sldLayoutId id="2147483715" r:id="rId9"/>
    <p:sldLayoutId id="2147483702" r:id="rId10"/>
    <p:sldLayoutId id="2147483716" r:id="rId11"/>
    <p:sldLayoutId id="2147483717" r:id="rId12"/>
    <p:sldLayoutId id="2147483718" r:id="rId13"/>
    <p:sldLayoutId id="2147483704" r:id="rId14"/>
    <p:sldLayoutId id="2147483719" r:id="rId15"/>
    <p:sldLayoutId id="2147483705" r:id="rId1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8.xml"/><Relationship Id="rId7" Type="http://schemas.openxmlformats.org/officeDocument/2006/relationships/diagramColors" Target="../diagrams/colors7.xml"/><Relationship Id="rId2" Type="http://schemas.openxmlformats.org/officeDocument/2006/relationships/slideLayout" Target="../slideLayouts/slideLayout3.xml"/><Relationship Id="rId1" Type="http://schemas.openxmlformats.org/officeDocument/2006/relationships/tags" Target="../tags/tag7.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1.xml.rels><?xml version="1.0" encoding="UTF-8" standalone="yes"?>
<Relationships xmlns="http://schemas.openxmlformats.org/package/2006/relationships"><Relationship Id="rId3" Type="http://schemas.openxmlformats.org/officeDocument/2006/relationships/hyperlink" Target="https://geography.nethouse.ru/" TargetMode="External"/><Relationship Id="rId2" Type="http://schemas.openxmlformats.org/officeDocument/2006/relationships/hyperlink" Target="https://teacher-of-russia.ru/index.php?page=best_of_the_best17" TargetMode="External"/><Relationship Id="rId1" Type="http://schemas.openxmlformats.org/officeDocument/2006/relationships/slideLayout" Target="../slideLayouts/slideLayout3.xml"/><Relationship Id="rId5" Type="http://schemas.openxmlformats.org/officeDocument/2006/relationships/hyperlink" Target="http://jlj2003.wixsite.com/mysite-2" TargetMode="External"/><Relationship Id="rId4" Type="http://schemas.openxmlformats.org/officeDocument/2006/relationships/hyperlink" Target="https://sites.google.com/site/dianovskaaevgeniagennadevna/"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3.xml"/><Relationship Id="rId1" Type="http://schemas.openxmlformats.org/officeDocument/2006/relationships/tags" Target="../tags/tag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3.xml"/><Relationship Id="rId7" Type="http://schemas.openxmlformats.org/officeDocument/2006/relationships/diagramColors" Target="../diagrams/colors2.xml"/><Relationship Id="rId2" Type="http://schemas.openxmlformats.org/officeDocument/2006/relationships/slideLayout" Target="../slideLayouts/slideLayout3.xml"/><Relationship Id="rId1" Type="http://schemas.openxmlformats.org/officeDocument/2006/relationships/tags" Target="../tags/tag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4.xml"/><Relationship Id="rId7" Type="http://schemas.openxmlformats.org/officeDocument/2006/relationships/diagramColors" Target="../diagrams/colors3.xml"/><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hyperlink" Target="http://www.rg.ru/2004/07/28/piraty-doc.html" TargetMode="External"/><Relationship Id="rId2" Type="http://schemas.openxmlformats.org/officeDocument/2006/relationships/hyperlink" Target="http://base.consultant.ru/cons/cgi/online.cgi?req=doc;base=LAW;n=99362" TargetMode="External"/><Relationship Id="rId1" Type="http://schemas.openxmlformats.org/officeDocument/2006/relationships/slideLayout" Target="../slideLayouts/slideLayout3.xml"/><Relationship Id="rId4" Type="http://schemas.openxmlformats.org/officeDocument/2006/relationships/hyperlink" Target="http://www.consultant.ru/popular/gkrf4/"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antiplagiat.ru/" TargetMode="Externa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5.xml"/><Relationship Id="rId7" Type="http://schemas.openxmlformats.org/officeDocument/2006/relationships/diagramColors" Target="../diagrams/colors4.xml"/><Relationship Id="rId2" Type="http://schemas.openxmlformats.org/officeDocument/2006/relationships/slideLayout" Target="../slideLayouts/slideLayout3.xml"/><Relationship Id="rId1" Type="http://schemas.openxmlformats.org/officeDocument/2006/relationships/tags" Target="../tags/tag5.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6.xml"/><Relationship Id="rId7" Type="http://schemas.openxmlformats.org/officeDocument/2006/relationships/diagramColors" Target="../diagrams/colors5.xml"/><Relationship Id="rId2" Type="http://schemas.openxmlformats.org/officeDocument/2006/relationships/slideLayout" Target="../slideLayouts/slideLayout3.xml"/><Relationship Id="rId1" Type="http://schemas.openxmlformats.org/officeDocument/2006/relationships/tags" Target="../tags/tag6.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3200" b="1" dirty="0" smtClean="0"/>
              <a:t>Интернет-ресурс</a:t>
            </a:r>
            <a:endParaRPr lang="ru-RU" sz="3200" b="1" dirty="0"/>
          </a:p>
        </p:txBody>
      </p:sp>
      <p:sp>
        <p:nvSpPr>
          <p:cNvPr id="3" name="Подзаголовок 2"/>
          <p:cNvSpPr>
            <a:spLocks noGrp="1"/>
          </p:cNvSpPr>
          <p:nvPr>
            <p:ph type="subTitle" idx="1"/>
          </p:nvPr>
        </p:nvSpPr>
        <p:spPr>
          <a:xfrm>
            <a:off x="1371601" y="3814309"/>
            <a:ext cx="7511142" cy="1655762"/>
          </a:xfrm>
        </p:spPr>
        <p:txBody>
          <a:bodyPr>
            <a:normAutofit/>
          </a:bodyPr>
          <a:lstStyle/>
          <a:p>
            <a:r>
              <a:rPr lang="ru-RU" dirty="0" smtClean="0"/>
              <a:t>Заочный тур областного конкурса «Учитель года 2018»</a:t>
            </a:r>
            <a:endParaRPr lang="ru-RU" dirty="0" smtClean="0"/>
          </a:p>
          <a:p>
            <a:endParaRPr lang="ru-RU" dirty="0" smtClean="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52172" y="724395"/>
            <a:ext cx="6350000" cy="1320800"/>
          </a:xfrm>
          <a:prstGeom prst="rect">
            <a:avLst/>
          </a:prstGeom>
        </p:spPr>
      </p:pic>
    </p:spTree>
    <p:extLst>
      <p:ext uri="{BB962C8B-B14F-4D97-AF65-F5344CB8AC3E}">
        <p14:creationId xmlns:p14="http://schemas.microsoft.com/office/powerpoint/2010/main" val="3849273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8558" y="253603"/>
            <a:ext cx="7132109" cy="994172"/>
          </a:xfrm>
        </p:spPr>
        <p:txBody>
          <a:bodyPr>
            <a:normAutofit/>
          </a:bodyPr>
          <a:lstStyle/>
          <a:p>
            <a:r>
              <a:rPr lang="ru-RU" sz="3200" dirty="0" smtClean="0"/>
              <a:t>Критерии и показатели оценки</a:t>
            </a:r>
            <a:endParaRPr lang="ru-RU"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126366396"/>
              </p:ext>
            </p:extLst>
          </p:nvPr>
        </p:nvGraphicFramePr>
        <p:xfrm>
          <a:off x="228599" y="1933575"/>
          <a:ext cx="8725395" cy="45503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1073350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Примеры сайтов</a:t>
            </a:r>
            <a:endParaRPr lang="ru-RU" dirty="0"/>
          </a:p>
        </p:txBody>
      </p:sp>
      <p:sp>
        <p:nvSpPr>
          <p:cNvPr id="4" name="Rectangle 1"/>
          <p:cNvSpPr>
            <a:spLocks noGrp="1" noChangeArrowheads="1"/>
          </p:cNvSpPr>
          <p:nvPr>
            <p:ph idx="1"/>
          </p:nvPr>
        </p:nvSpPr>
        <p:spPr bwMode="auto">
          <a:xfrm>
            <a:off x="0" y="1996253"/>
            <a:ext cx="889461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anose="020B0604020202020204" pitchFamily="34" charset="0"/>
              </a:rPr>
              <a:t>Сайт Всероссийского конкурса Учитель года России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anose="020B0604020202020204" pitchFamily="34" charset="0"/>
              </a:rPr>
              <a:t>(</a:t>
            </a:r>
            <a:r>
              <a:rPr kumimoji="0" lang="ru-RU" sz="1800" b="0" i="0" u="none" strike="noStrike" cap="none" normalizeH="0" baseline="0" dirty="0" smtClean="0">
                <a:ln>
                  <a:noFill/>
                </a:ln>
                <a:solidFill>
                  <a:schemeClr val="tx1"/>
                </a:solidFill>
                <a:effectLst/>
                <a:latin typeface="Arial" panose="020B0604020202020204" pitchFamily="34" charset="0"/>
                <a:hlinkClick r:id="rId2"/>
              </a:rPr>
              <a:t>раздел лауреаты</a:t>
            </a:r>
            <a:r>
              <a:rPr kumimoji="0" lang="ru-RU" sz="1800" b="0" i="0" u="none" strike="noStrike" cap="none" normalizeH="0" dirty="0" smtClean="0">
                <a:ln>
                  <a:noFill/>
                </a:ln>
                <a:solidFill>
                  <a:schemeClr val="tx1"/>
                </a:solidFill>
                <a:effectLst/>
                <a:latin typeface="Arial" panose="020B0604020202020204" pitchFamily="34" charset="0"/>
                <a:hlinkClick r:id="rId2"/>
              </a:rPr>
              <a:t> и победители</a:t>
            </a:r>
            <a:r>
              <a:rPr kumimoji="0" lang="ru-RU" sz="1800" b="0" i="0" u="none" strike="noStrike" cap="none" normalizeH="0" dirty="0" smtClean="0">
                <a:ln>
                  <a:noFill/>
                </a:ln>
                <a:solidFill>
                  <a:schemeClr val="tx1"/>
                </a:solidFill>
                <a:effectLst/>
                <a:latin typeface="Arial" panose="020B0604020202020204" pitchFamily="34" charset="0"/>
              </a:rPr>
              <a:t> 2017)</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anose="020B0604020202020204" pitchFamily="34" charset="0"/>
              </a:rPr>
              <a:t>Лучшие сайты конкурсантов 2017 года (сайт областного конкурса Учитель года): </a:t>
            </a:r>
            <a:br>
              <a:rPr kumimoji="0" lang="ru-RU" sz="1800" b="0" i="0" u="none" strike="noStrike" cap="none" normalizeH="0" baseline="0" dirty="0" smtClean="0">
                <a:ln>
                  <a:noFill/>
                </a:ln>
                <a:solidFill>
                  <a:schemeClr val="tx1"/>
                </a:solidFill>
                <a:effectLst/>
                <a:latin typeface="Arial" panose="020B0604020202020204" pitchFamily="34" charset="0"/>
              </a:rPr>
            </a:br>
            <a:endParaRPr kumimoji="0" lang="ru-RU"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800" b="0" i="0" u="none" strike="noStrike" cap="none" normalizeH="0" baseline="0" dirty="0" smtClean="0">
                <a:ln>
                  <a:noFill/>
                </a:ln>
                <a:solidFill>
                  <a:schemeClr val="tx1"/>
                </a:solidFill>
                <a:effectLst/>
                <a:latin typeface="Arial" panose="020B0604020202020204" pitchFamily="34" charset="0"/>
                <a:hlinkClick r:id="rId3"/>
              </a:rPr>
              <a:t>​Сайт Смирновой Ларисы Владимировны</a:t>
            </a:r>
            <a:r>
              <a:rPr kumimoji="0" lang="ru-RU" sz="1800" b="0" i="0" u="none" strike="noStrike" cap="none" normalizeH="0" baseline="0" dirty="0" smtClean="0">
                <a:ln>
                  <a:noFill/>
                </a:ln>
                <a:solidFill>
                  <a:schemeClr val="tx1"/>
                </a:solidFill>
                <a:effectLst/>
                <a:latin typeface="Arial" panose="020B0604020202020204" pitchFamily="34" charset="0"/>
              </a:rPr>
              <a:t/>
            </a:r>
            <a:br>
              <a:rPr kumimoji="0" lang="ru-RU" sz="1800" b="0" i="0" u="none" strike="noStrike" cap="none" normalizeH="0" baseline="0" dirty="0" smtClean="0">
                <a:ln>
                  <a:noFill/>
                </a:ln>
                <a:solidFill>
                  <a:schemeClr val="tx1"/>
                </a:solidFill>
                <a:effectLst/>
                <a:latin typeface="Arial" panose="020B0604020202020204" pitchFamily="34" charset="0"/>
              </a:rPr>
            </a:br>
            <a:endParaRPr kumimoji="0" lang="ru-RU"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800" b="0" i="0" u="none" strike="noStrike" cap="none" normalizeH="0" baseline="0" dirty="0" smtClean="0">
                <a:ln>
                  <a:noFill/>
                </a:ln>
                <a:solidFill>
                  <a:schemeClr val="tx1"/>
                </a:solidFill>
                <a:effectLst/>
                <a:latin typeface="Arial" panose="020B0604020202020204" pitchFamily="34" charset="0"/>
                <a:hlinkClick r:id="rId4"/>
              </a:rPr>
              <a:t>Сайт </a:t>
            </a:r>
            <a:r>
              <a:rPr kumimoji="0" lang="ru-RU" sz="1800" b="0" i="0" u="none" strike="noStrike" cap="none" normalizeH="0" baseline="0" dirty="0" err="1" smtClean="0">
                <a:ln>
                  <a:noFill/>
                </a:ln>
                <a:solidFill>
                  <a:schemeClr val="tx1"/>
                </a:solidFill>
                <a:effectLst/>
                <a:latin typeface="Arial" panose="020B0604020202020204" pitchFamily="34" charset="0"/>
                <a:hlinkClick r:id="rId4"/>
              </a:rPr>
              <a:t>Диановской</a:t>
            </a:r>
            <a:r>
              <a:rPr kumimoji="0" lang="ru-RU" sz="1800" b="0" i="0" u="none" strike="noStrike" cap="none" normalizeH="0" baseline="0" dirty="0" smtClean="0">
                <a:ln>
                  <a:noFill/>
                </a:ln>
                <a:solidFill>
                  <a:schemeClr val="tx1"/>
                </a:solidFill>
                <a:effectLst/>
                <a:latin typeface="Arial" panose="020B0604020202020204" pitchFamily="34" charset="0"/>
                <a:hlinkClick r:id="rId4"/>
              </a:rPr>
              <a:t> Евгении Геннадьевны</a:t>
            </a:r>
            <a:r>
              <a:rPr kumimoji="0" lang="ru-RU" sz="1800" b="0" i="0" u="none" strike="noStrike" cap="none" normalizeH="0" baseline="0" dirty="0" smtClean="0">
                <a:ln>
                  <a:noFill/>
                </a:ln>
                <a:solidFill>
                  <a:schemeClr val="tx1"/>
                </a:solidFill>
                <a:effectLst/>
                <a:latin typeface="Arial" panose="020B0604020202020204" pitchFamily="34" charset="0"/>
              </a:rPr>
              <a:t/>
            </a:r>
            <a:br>
              <a:rPr kumimoji="0" lang="ru-RU" sz="1800" b="0" i="0" u="none" strike="noStrike" cap="none" normalizeH="0" baseline="0" dirty="0" smtClean="0">
                <a:ln>
                  <a:noFill/>
                </a:ln>
                <a:solidFill>
                  <a:schemeClr val="tx1"/>
                </a:solidFill>
                <a:effectLst/>
                <a:latin typeface="Arial" panose="020B0604020202020204" pitchFamily="34" charset="0"/>
              </a:rPr>
            </a:br>
            <a:endParaRPr kumimoji="0" lang="ru-RU"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800" b="0" i="0" u="none" strike="noStrike" cap="none" normalizeH="0" baseline="0" dirty="0" smtClean="0">
                <a:ln>
                  <a:noFill/>
                </a:ln>
                <a:solidFill>
                  <a:schemeClr val="tx1"/>
                </a:solidFill>
                <a:effectLst/>
                <a:latin typeface="Arial" panose="020B0604020202020204" pitchFamily="34" charset="0"/>
                <a:hlinkClick r:id="rId5"/>
              </a:rPr>
              <a:t>Сайт Алексеевой Светланы Александровны​</a:t>
            </a:r>
            <a:endParaRPr kumimoji="0" lang="ru-RU"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863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9750" y="2571750"/>
            <a:ext cx="8229600" cy="1214438"/>
          </a:xfrm>
        </p:spPr>
        <p:txBody>
          <a:bodyPr>
            <a:normAutofit fontScale="90000"/>
          </a:bodyPr>
          <a:lstStyle/>
          <a:p>
            <a:pPr algn="ctr" eaLnBrk="1" hangingPunct="1"/>
            <a:r>
              <a:rPr lang="ru-RU" sz="3200" b="1" i="1" dirty="0" smtClean="0">
                <a:solidFill>
                  <a:schemeClr val="accent3">
                    <a:lumMod val="50000"/>
                  </a:schemeClr>
                </a:solidFill>
              </a:rPr>
              <a:t>          </a:t>
            </a:r>
            <a:br>
              <a:rPr lang="ru-RU" sz="3200" b="1" i="1" dirty="0" smtClean="0">
                <a:solidFill>
                  <a:schemeClr val="accent3">
                    <a:lumMod val="50000"/>
                  </a:schemeClr>
                </a:solidFill>
              </a:rPr>
            </a:br>
            <a:r>
              <a:rPr lang="ru-RU" sz="3200" b="1" i="1" dirty="0" smtClean="0">
                <a:solidFill>
                  <a:schemeClr val="accent3">
                    <a:lumMod val="50000"/>
                  </a:schemeClr>
                </a:solidFill>
              </a:rPr>
              <a:t>          </a:t>
            </a:r>
            <a:r>
              <a:rPr lang="ru-RU" b="1" dirty="0" smtClean="0">
                <a:solidFill>
                  <a:schemeClr val="accent3">
                    <a:lumMod val="50000"/>
                  </a:schemeClr>
                </a:solidFill>
              </a:rPr>
              <a:t/>
            </a:r>
            <a:br>
              <a:rPr lang="ru-RU" b="1" dirty="0" smtClean="0">
                <a:solidFill>
                  <a:schemeClr val="accent3">
                    <a:lumMod val="50000"/>
                  </a:schemeClr>
                </a:solidFill>
              </a:rPr>
            </a:br>
            <a:r>
              <a:rPr lang="ru-RU" sz="3200" b="1" i="1" dirty="0" smtClean="0">
                <a:solidFill>
                  <a:schemeClr val="accent3">
                    <a:lumMod val="50000"/>
                  </a:schemeClr>
                </a:solidFill>
              </a:rPr>
              <a:t> </a:t>
            </a:r>
            <a:r>
              <a:rPr lang="ru-RU" sz="4000" b="1" i="1" dirty="0" smtClean="0">
                <a:solidFill>
                  <a:schemeClr val="accent3">
                    <a:lumMod val="50000"/>
                  </a:schemeClr>
                </a:solidFill>
              </a:rPr>
              <a:t>Спасибо за внимание!</a:t>
            </a:r>
            <a:br>
              <a:rPr lang="ru-RU" sz="4000" b="1" i="1" dirty="0" smtClean="0">
                <a:solidFill>
                  <a:schemeClr val="accent3">
                    <a:lumMod val="50000"/>
                  </a:schemeClr>
                </a:solidFill>
              </a:rPr>
            </a:br>
            <a:endParaRPr lang="ru-RU" sz="4000" b="1" i="1" dirty="0" smtClean="0">
              <a:solidFill>
                <a:schemeClr val="accent3">
                  <a:lumMod val="50000"/>
                </a:schemeClr>
              </a:solidFill>
            </a:endParaRPr>
          </a:p>
        </p:txBody>
      </p:sp>
      <p:pic>
        <p:nvPicPr>
          <p:cNvPr id="7171" name="Picture 5" descr="photo138"/>
          <p:cNvPicPr>
            <a:picLocks noChangeAspect="1" noChangeArrowheads="1"/>
          </p:cNvPicPr>
          <p:nvPr/>
        </p:nvPicPr>
        <p:blipFill>
          <a:blip r:embed="rId3"/>
          <a:srcRect l="23409" t="22406" r="23164" b="21953"/>
          <a:stretch>
            <a:fillRect/>
          </a:stretch>
        </p:blipFill>
        <p:spPr bwMode="auto">
          <a:xfrm rot="1597873">
            <a:off x="7188200" y="4794250"/>
            <a:ext cx="1271588" cy="1368425"/>
          </a:xfrm>
          <a:prstGeom prst="rect">
            <a:avLst/>
          </a:prstGeom>
          <a:noFill/>
          <a:ln w="76200" cmpd="tri">
            <a:solidFill>
              <a:schemeClr val="accent2"/>
            </a:solidFill>
            <a:miter lim="800000"/>
            <a:headEnd/>
            <a:tailEnd/>
          </a:ln>
        </p:spPr>
      </p:pic>
      <p:pic>
        <p:nvPicPr>
          <p:cNvPr id="7172" name="Picture 17" descr="clg_project"/>
          <p:cNvPicPr>
            <a:picLocks noChangeAspect="1" noChangeArrowheads="1"/>
          </p:cNvPicPr>
          <p:nvPr/>
        </p:nvPicPr>
        <p:blipFill>
          <a:blip r:embed="rId4"/>
          <a:srcRect/>
          <a:stretch>
            <a:fillRect/>
          </a:stretch>
        </p:blipFill>
        <p:spPr bwMode="auto">
          <a:xfrm>
            <a:off x="357188" y="4005263"/>
            <a:ext cx="2305050" cy="1423987"/>
          </a:xfrm>
          <a:prstGeom prst="rect">
            <a:avLst/>
          </a:prstGeom>
          <a:noFill/>
          <a:ln w="76200" cmpd="tri">
            <a:solidFill>
              <a:schemeClr val="accent2"/>
            </a:solidFill>
            <a:miter lim="800000"/>
            <a:headEnd/>
            <a:tailEnd/>
          </a:ln>
        </p:spPr>
      </p:pic>
      <p:pic>
        <p:nvPicPr>
          <p:cNvPr id="6150" name="Picture 6" descr="D:\2013\БУКЛЕТ_ФСП\на буклет\стаж_площадка_016.jpg"/>
          <p:cNvPicPr>
            <a:picLocks noChangeAspect="1" noChangeArrowheads="1"/>
          </p:cNvPicPr>
          <p:nvPr/>
        </p:nvPicPr>
        <p:blipFill>
          <a:blip r:embed="rId5" cstate="print"/>
          <a:srcRect/>
          <a:stretch>
            <a:fillRect/>
          </a:stretch>
        </p:blipFill>
        <p:spPr bwMode="auto">
          <a:xfrm>
            <a:off x="6000760" y="708725"/>
            <a:ext cx="2786082" cy="1863019"/>
          </a:xfrm>
          <a:prstGeom prst="rect">
            <a:avLst/>
          </a:prstGeom>
          <a:ln w="76200" cap="sq" cmpd="tri">
            <a:solidFill>
              <a:schemeClr val="accent2"/>
            </a:solidFill>
            <a:prstDash val="solid"/>
            <a:miter lim="800000"/>
          </a:ln>
          <a:effectLst>
            <a:innerShdw blurRad="76200">
              <a:srgbClr val="000000"/>
            </a:innerShdw>
          </a:effectLst>
        </p:spPr>
      </p:pic>
      <p:pic>
        <p:nvPicPr>
          <p:cNvPr id="6151" name="Picture 7" descr="D:\2013\БУКЛЕТ_ФСП\на буклет\Дружная группа_Южно-Сахалинск.JPG"/>
          <p:cNvPicPr>
            <a:picLocks noChangeAspect="1" noChangeArrowheads="1"/>
          </p:cNvPicPr>
          <p:nvPr/>
        </p:nvPicPr>
        <p:blipFill>
          <a:blip r:embed="rId6" cstate="print"/>
          <a:srcRect/>
          <a:stretch>
            <a:fillRect/>
          </a:stretch>
        </p:blipFill>
        <p:spPr bwMode="auto">
          <a:xfrm>
            <a:off x="2285984" y="4714884"/>
            <a:ext cx="2712720" cy="1808480"/>
          </a:xfrm>
          <a:prstGeom prst="rect">
            <a:avLst/>
          </a:prstGeom>
          <a:ln w="76200" cap="sq" cmpd="tri">
            <a:solidFill>
              <a:schemeClr val="accent6"/>
            </a:solidFill>
            <a:prstDash val="solid"/>
            <a:miter lim="800000"/>
          </a:ln>
          <a:effectLst>
            <a:innerShdw blurRad="76200">
              <a:srgbClr val="000000"/>
            </a:innerShdw>
          </a:effectLst>
        </p:spPr>
      </p:pic>
    </p:spTree>
    <p:extLst>
      <p:ext uri="{BB962C8B-B14F-4D97-AF65-F5344CB8AC3E}">
        <p14:creationId xmlns:p14="http://schemas.microsoft.com/office/powerpoint/2010/main" val="78348683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О конкурсном задании</a:t>
            </a:r>
            <a:endParaRPr lang="ru-RU"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339152302"/>
              </p:ext>
            </p:extLst>
          </p:nvPr>
        </p:nvGraphicFramePr>
        <p:xfrm>
          <a:off x="213756" y="1650670"/>
          <a:ext cx="8930244" cy="50351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073586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8558" y="253603"/>
            <a:ext cx="7132109" cy="994172"/>
          </a:xfrm>
        </p:spPr>
        <p:txBody>
          <a:bodyPr>
            <a:normAutofit/>
          </a:bodyPr>
          <a:lstStyle/>
          <a:p>
            <a:r>
              <a:rPr lang="ru-RU" sz="3200" dirty="0" smtClean="0"/>
              <a:t>Критерии и показатели оценки</a:t>
            </a:r>
            <a:endParaRPr lang="ru-RU"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735342373"/>
              </p:ext>
            </p:extLst>
          </p:nvPr>
        </p:nvGraphicFramePr>
        <p:xfrm>
          <a:off x="228599" y="1933575"/>
          <a:ext cx="8725395" cy="45503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092814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8558" y="253603"/>
            <a:ext cx="7132109" cy="994172"/>
          </a:xfrm>
        </p:spPr>
        <p:txBody>
          <a:bodyPr>
            <a:normAutofit/>
          </a:bodyPr>
          <a:lstStyle/>
          <a:p>
            <a:r>
              <a:rPr lang="ru-RU" sz="3200" dirty="0" smtClean="0"/>
              <a:t>Критерии и показатели оценки</a:t>
            </a:r>
            <a:endParaRPr lang="ru-RU"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630867174"/>
              </p:ext>
            </p:extLst>
          </p:nvPr>
        </p:nvGraphicFramePr>
        <p:xfrm>
          <a:off x="228599" y="1933575"/>
          <a:ext cx="8725395" cy="45503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382286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a:xfrm>
            <a:off x="1425039" y="222897"/>
            <a:ext cx="7576457" cy="1017270"/>
          </a:xfrm>
        </p:spPr>
        <p:txBody>
          <a:bodyPr>
            <a:normAutofit/>
          </a:bodyPr>
          <a:lstStyle/>
          <a:p>
            <a:r>
              <a:rPr lang="ru-RU" altLang="ru-RU" sz="2800" dirty="0" smtClean="0"/>
              <a:t>Авторское право в законодательстве РФ</a:t>
            </a:r>
          </a:p>
        </p:txBody>
      </p:sp>
      <p:sp>
        <p:nvSpPr>
          <p:cNvPr id="3" name="Объект 2"/>
          <p:cNvSpPr>
            <a:spLocks noGrp="1"/>
          </p:cNvSpPr>
          <p:nvPr>
            <p:ph idx="1"/>
          </p:nvPr>
        </p:nvSpPr>
        <p:spPr>
          <a:xfrm>
            <a:off x="332509" y="1900052"/>
            <a:ext cx="8478982" cy="4370120"/>
          </a:xfrm>
        </p:spPr>
        <p:txBody>
          <a:bodyPr>
            <a:normAutofit/>
          </a:bodyPr>
          <a:lstStyle/>
          <a:p>
            <a:pPr>
              <a:defRPr/>
            </a:pPr>
            <a:r>
              <a:rPr lang="ru-RU" sz="1800" dirty="0">
                <a:hlinkClick r:id="rId2"/>
              </a:rPr>
              <a:t>ФЗ О введении в действие части четвертой гражданского кодекса РФ </a:t>
            </a:r>
            <a:r>
              <a:rPr lang="ru-RU" sz="1800" dirty="0"/>
              <a:t>Раздел VII. Права на результаты интеллектуальной деятельности и средства индивидуализации </a:t>
            </a:r>
            <a:r>
              <a:rPr lang="ru-RU" sz="1800" b="1" dirty="0"/>
              <a:t>(</a:t>
            </a:r>
            <a:r>
              <a:rPr lang="ru-RU" sz="1800" dirty="0"/>
              <a:t>Принят Государственной Думой 24 ноября 2006 года, Одобрен Советом Федерации 8 декабря 2006 года)  Утратили силу </a:t>
            </a:r>
            <a:r>
              <a:rPr lang="ru-RU" sz="1800" b="1" dirty="0"/>
              <a:t>с 01.01.2008 г. </a:t>
            </a:r>
            <a:r>
              <a:rPr lang="ru-RU" sz="1800" dirty="0"/>
              <a:t>ФЗ от 20 июля 2004 г. N 72-ФЗ О внесении изменений в закон </a:t>
            </a:r>
            <a:r>
              <a:rPr lang="ru-RU" sz="1800" dirty="0">
                <a:hlinkClick r:id="rId3"/>
              </a:rPr>
              <a:t>РФ «Об авторском праве и смежных правах»</a:t>
            </a:r>
            <a:r>
              <a:rPr lang="ru-RU" sz="1800" dirty="0"/>
              <a:t>  и закон РФ «О правовой охране программ для ЭВМ и баз данных»</a:t>
            </a:r>
          </a:p>
          <a:p>
            <a:pPr marL="0" indent="0">
              <a:buNone/>
              <a:defRPr/>
            </a:pPr>
            <a:r>
              <a:rPr lang="ru-RU" sz="1800" dirty="0">
                <a:hlinkClick r:id="rId4"/>
              </a:rPr>
              <a:t>Четвертая часть Гражданского кодекса </a:t>
            </a:r>
            <a:r>
              <a:rPr lang="ru-RU" sz="1800" dirty="0"/>
              <a:t>содержит статьи, регулирующие вопросы авторского и смежных прав, ранее регулировавшихся отдельным Законом, а также другие вопросы интеллектуальной собственности, в частности, сроки действия различных исключительных прав на произведения, изобретения и другие объекты интеллектуальной собственности. Регулирует права изготовителей баз данных, компьютерных программ, создателей селекционных достижений, топологий интегральных микросхем, права владельцев товарных знаков, полезных моделей, промышленных образцов, вопросы регистрации данных объектов интеллектуальной собственности. </a:t>
            </a:r>
            <a:endParaRPr lang="ru-RU" sz="1800" b="1" dirty="0"/>
          </a:p>
          <a:p>
            <a:pPr>
              <a:defRPr/>
            </a:pPr>
            <a:endParaRPr lang="ru-RU" sz="1800" dirty="0"/>
          </a:p>
          <a:p>
            <a:pPr>
              <a:defRPr/>
            </a:pPr>
            <a:endParaRPr lang="ru-RU" sz="1800" dirty="0">
              <a:solidFill>
                <a:schemeClr val="tx1"/>
              </a:solidFill>
            </a:endParaRPr>
          </a:p>
        </p:txBody>
      </p:sp>
    </p:spTree>
    <p:extLst>
      <p:ext uri="{BB962C8B-B14F-4D97-AF65-F5344CB8AC3E}">
        <p14:creationId xmlns:p14="http://schemas.microsoft.com/office/powerpoint/2010/main" val="1215569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a:xfrm>
            <a:off x="1902604" y="289632"/>
            <a:ext cx="6172200" cy="857250"/>
          </a:xfrm>
        </p:spPr>
        <p:txBody>
          <a:bodyPr>
            <a:noAutofit/>
          </a:bodyPr>
          <a:lstStyle/>
          <a:p>
            <a:r>
              <a:rPr lang="ru-RU" altLang="ru-RU" sz="2800" u="sng" dirty="0" smtClean="0">
                <a:hlinkClick r:id="rId2"/>
              </a:rPr>
              <a:t>http://www.antiplagiat.ru</a:t>
            </a:r>
            <a:r>
              <a:rPr lang="ru-RU" altLang="ru-RU" sz="2800" dirty="0" smtClean="0"/>
              <a:t/>
            </a:r>
            <a:br>
              <a:rPr lang="ru-RU" altLang="ru-RU" sz="2800" dirty="0" smtClean="0"/>
            </a:br>
            <a:r>
              <a:rPr lang="ru-RU" altLang="ru-RU" sz="2800" dirty="0" smtClean="0"/>
              <a:t>Проверка текстов на оригинальность</a:t>
            </a:r>
          </a:p>
        </p:txBody>
      </p:sp>
      <p:pic>
        <p:nvPicPr>
          <p:cNvPr id="4" name="Объект 3"/>
          <p:cNvPicPr>
            <a:picLocks noGrp="1" noChangeAspect="1"/>
          </p:cNvPicPr>
          <p:nvPr>
            <p:ph idx="1"/>
          </p:nvPr>
        </p:nvPicPr>
        <p:blipFill rotWithShape="1">
          <a:blip r:embed="rId3"/>
          <a:srcRect l="9270" t="6050" r="9428" b="8908"/>
          <a:stretch/>
        </p:blipFill>
        <p:spPr>
          <a:xfrm>
            <a:off x="862261" y="2110746"/>
            <a:ext cx="4382453" cy="2865015"/>
          </a:xfrm>
          <a:effectLst>
            <a:outerShdw blurRad="292100" dist="139700" dir="2700000" algn="tl" rotWithShape="0">
              <a:srgbClr val="333333">
                <a:alpha val="65000"/>
              </a:srgbClr>
            </a:outerShdw>
          </a:effectLst>
        </p:spPr>
      </p:pic>
      <p:pic>
        <p:nvPicPr>
          <p:cNvPr id="5" name="Рисунок 4"/>
          <p:cNvPicPr>
            <a:picLocks noChangeAspect="1"/>
          </p:cNvPicPr>
          <p:nvPr/>
        </p:nvPicPr>
        <p:blipFill rotWithShape="1">
          <a:blip r:embed="rId4"/>
          <a:srcRect l="10728" t="10333" r="11458" b="5167"/>
          <a:stretch/>
        </p:blipFill>
        <p:spPr>
          <a:xfrm>
            <a:off x="4655499" y="3455720"/>
            <a:ext cx="4145957" cy="28141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46877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8558" y="253603"/>
            <a:ext cx="7132109" cy="994172"/>
          </a:xfrm>
        </p:spPr>
        <p:txBody>
          <a:bodyPr>
            <a:normAutofit/>
          </a:bodyPr>
          <a:lstStyle/>
          <a:p>
            <a:r>
              <a:rPr lang="ru-RU" sz="3200" dirty="0" smtClean="0"/>
              <a:t>Критерии и показатели оценки</a:t>
            </a:r>
            <a:endParaRPr lang="ru-RU"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318330012"/>
              </p:ext>
            </p:extLst>
          </p:nvPr>
        </p:nvGraphicFramePr>
        <p:xfrm>
          <a:off x="228599" y="1933575"/>
          <a:ext cx="8725395" cy="45503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4023036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Критерии и показатели оценки</a:t>
            </a:r>
            <a:endParaRPr lang="ru-RU"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27343264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9179892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sz="3200" dirty="0"/>
              <a:t>Версия сайта для </a:t>
            </a:r>
            <a:r>
              <a:rPr lang="ru-RU" sz="3200" dirty="0"/>
              <a:t>слабовидящих</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226701325"/>
              </p:ext>
            </p:extLst>
          </p:nvPr>
        </p:nvGraphicFramePr>
        <p:xfrm>
          <a:off x="628649" y="1825624"/>
          <a:ext cx="8360971" cy="5032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5209924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2d3b7897043e8a7e638cdb4fce89aa418cabb9e"/>
</p:tagLst>
</file>

<file path=ppt/tags/tag2.xml><?xml version="1.0" encoding="utf-8"?>
<p:tagLst xmlns:a="http://schemas.openxmlformats.org/drawingml/2006/main" xmlns:r="http://schemas.openxmlformats.org/officeDocument/2006/relationships" xmlns:p="http://schemas.openxmlformats.org/presentationml/2006/main">
  <p:tag name="GENSWF_ADVANCE_TIME" val="39.5"/>
  <p:tag name="ISPRING_CUSTOM_TIMING_USED" val="1"/>
  <p:tag name="ISPRING_SLIDE_ID" val="{4DC8FB91-D0E8-40C3-AD7E-398285586B6A}"/>
</p:tagLst>
</file>

<file path=ppt/tags/tag3.xml><?xml version="1.0" encoding="utf-8"?>
<p:tagLst xmlns:a="http://schemas.openxmlformats.org/drawingml/2006/main" xmlns:r="http://schemas.openxmlformats.org/officeDocument/2006/relationships" xmlns:p="http://schemas.openxmlformats.org/presentationml/2006/main">
  <p:tag name="GENSWF_ADVANCE_TIME" val="124.9"/>
  <p:tag name="ISPRING_CUSTOM_TIMING_USED" val="1"/>
  <p:tag name="ISPRING_SLIDE_ID" val="{F5C3207A-C1E6-4D7B-890B-48FF8F7BF022}"/>
</p:tagLst>
</file>

<file path=ppt/tags/tag4.xml><?xml version="1.0" encoding="utf-8"?>
<p:tagLst xmlns:a="http://schemas.openxmlformats.org/drawingml/2006/main" xmlns:r="http://schemas.openxmlformats.org/officeDocument/2006/relationships" xmlns:p="http://schemas.openxmlformats.org/presentationml/2006/main">
  <p:tag name="GENSWF_ADVANCE_TIME" val="124.9"/>
  <p:tag name="ISPRING_CUSTOM_TIMING_USED" val="1"/>
  <p:tag name="ISPRING_SLIDE_ID" val="{F5C3207A-C1E6-4D7B-890B-48FF8F7BF022}"/>
</p:tagLst>
</file>

<file path=ppt/tags/tag5.xml><?xml version="1.0" encoding="utf-8"?>
<p:tagLst xmlns:a="http://schemas.openxmlformats.org/drawingml/2006/main" xmlns:r="http://schemas.openxmlformats.org/officeDocument/2006/relationships" xmlns:p="http://schemas.openxmlformats.org/presentationml/2006/main">
  <p:tag name="GENSWF_ADVANCE_TIME" val="124.9"/>
  <p:tag name="ISPRING_CUSTOM_TIMING_USED" val="1"/>
  <p:tag name="ISPRING_SLIDE_ID" val="{F5C3207A-C1E6-4D7B-890B-48FF8F7BF022}"/>
</p:tagLst>
</file>

<file path=ppt/tags/tag6.xml><?xml version="1.0" encoding="utf-8"?>
<p:tagLst xmlns:a="http://schemas.openxmlformats.org/drawingml/2006/main" xmlns:r="http://schemas.openxmlformats.org/officeDocument/2006/relationships" xmlns:p="http://schemas.openxmlformats.org/presentationml/2006/main">
  <p:tag name="GENSWF_ADVANCE_TIME" val="124.9"/>
  <p:tag name="ISPRING_CUSTOM_TIMING_USED" val="1"/>
  <p:tag name="ISPRING_SLIDE_ID" val="{F5C3207A-C1E6-4D7B-890B-48FF8F7BF022}"/>
</p:tagLst>
</file>

<file path=ppt/tags/tag7.xml><?xml version="1.0" encoding="utf-8"?>
<p:tagLst xmlns:a="http://schemas.openxmlformats.org/drawingml/2006/main" xmlns:r="http://schemas.openxmlformats.org/officeDocument/2006/relationships" xmlns:p="http://schemas.openxmlformats.org/presentationml/2006/main">
  <p:tag name="GENSWF_ADVANCE_TIME" val="124.9"/>
  <p:tag name="ISPRING_CUSTOM_TIMING_USED" val="1"/>
  <p:tag name="ISPRING_SLIDE_ID" val="{F5C3207A-C1E6-4D7B-890B-48FF8F7BF022}"/>
</p:tagLst>
</file>

<file path=ppt/theme/theme1.xml><?xml version="1.0" encoding="utf-8"?>
<a:theme xmlns:a="http://schemas.openxmlformats.org/drawingml/2006/main" name="КОИРО2">
  <a:themeElements>
    <a:clrScheme name="КОИРО">
      <a:dk1>
        <a:srgbClr val="181818"/>
      </a:dk1>
      <a:lt1>
        <a:srgbClr val="FFFFFF"/>
      </a:lt1>
      <a:dk2>
        <a:srgbClr val="3E6128"/>
      </a:dk2>
      <a:lt2>
        <a:srgbClr val="F2F2F2"/>
      </a:lt2>
      <a:accent1>
        <a:srgbClr val="338558"/>
      </a:accent1>
      <a:accent2>
        <a:srgbClr val="C00000"/>
      </a:accent2>
      <a:accent3>
        <a:srgbClr val="A5A5A5"/>
      </a:accent3>
      <a:accent4>
        <a:srgbClr val="2E481E"/>
      </a:accent4>
      <a:accent5>
        <a:srgbClr val="800000"/>
      </a:accent5>
      <a:accent6>
        <a:srgbClr val="323F4F"/>
      </a:accent6>
      <a:hlink>
        <a:srgbClr val="29401A"/>
      </a:hlink>
      <a:folHlink>
        <a:srgbClr val="C00000"/>
      </a:folHlink>
    </a:clrScheme>
    <a:fontScheme name="КОИРО">
      <a:majorFont>
        <a:latin typeface="Century Gothic"/>
        <a:ea typeface=""/>
        <a:cs typeface=""/>
      </a:majorFont>
      <a:minorFont>
        <a:latin typeface="Garamond"/>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КОИРО2" id="{4BB1C634-15C3-4DD6-B97C-DFF39F42870C}" vid="{7019F9F6-4BBD-49F0-8A48-626BD501D530}"/>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Документ" ma:contentTypeID="0x010100619ABD8F6D586447BEC745CCCE922233" ma:contentTypeVersion="49" ma:contentTypeDescription="Создание документа." ma:contentTypeScope="" ma:versionID="e7ba8c9a17f5fac8e8a0ba3372aa7e3c">
  <xsd:schema xmlns:xsd="http://www.w3.org/2001/XMLSchema" xmlns:xs="http://www.w3.org/2001/XMLSchema" xmlns:p="http://schemas.microsoft.com/office/2006/metadata/properties" xmlns:ns2="f13cd17a-5410-446a-96bd-44fada269ec3" xmlns:ns3="4a252ca3-5a62-4c1c-90a6-29f4710e47f8" targetNamespace="http://schemas.microsoft.com/office/2006/metadata/properties" ma:root="true" ma:fieldsID="3ef2d5c7c49e63c501edd87c472c3fdd" ns2:_="" ns3:_="">
    <xsd:import namespace="f13cd17a-5410-446a-96bd-44fada269ec3"/>
    <xsd:import namespace="4a252ca3-5a62-4c1c-90a6-29f4710e47f8"/>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3cd17a-5410-446a-96bd-44fada269ec3"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_dlc_DocId" ma:index="9"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10"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AWJJH2MPE6E2-1951438675-396</_dlc_DocId>
    <_dlc_DocIdUrl xmlns="4a252ca3-5a62-4c1c-90a6-29f4710e47f8">
      <Url>http://edu-sps.koiro.local/koiro/_layouts/15/DocIdRedir.aspx?ID=AWJJH2MPE6E2-1951438675-396</Url>
      <Description>AWJJH2MPE6E2-1951438675-396</Description>
    </_dlc_DocIdUrl>
  </documentManagement>
</p:properties>
</file>

<file path=customXml/itemProps1.xml><?xml version="1.0" encoding="utf-8"?>
<ds:datastoreItem xmlns:ds="http://schemas.openxmlformats.org/officeDocument/2006/customXml" ds:itemID="{583E45B7-6BD4-4BA1-9A5C-042873F91B15}"/>
</file>

<file path=customXml/itemProps2.xml><?xml version="1.0" encoding="utf-8"?>
<ds:datastoreItem xmlns:ds="http://schemas.openxmlformats.org/officeDocument/2006/customXml" ds:itemID="{E2B481AB-6FBB-4EF1-991A-AB001D64A6D2}"/>
</file>

<file path=customXml/itemProps3.xml><?xml version="1.0" encoding="utf-8"?>
<ds:datastoreItem xmlns:ds="http://schemas.openxmlformats.org/officeDocument/2006/customXml" ds:itemID="{BDFAD2D8-A165-4AFC-BE0E-D488AFBC18FA}"/>
</file>

<file path=customXml/itemProps4.xml><?xml version="1.0" encoding="utf-8"?>
<ds:datastoreItem xmlns:ds="http://schemas.openxmlformats.org/officeDocument/2006/customXml" ds:itemID="{488EA87D-75CC-4384-B5E7-03B22AE15EC0}"/>
</file>

<file path=docProps/app.xml><?xml version="1.0" encoding="utf-8"?>
<Properties xmlns="http://schemas.openxmlformats.org/officeDocument/2006/extended-properties" xmlns:vt="http://schemas.openxmlformats.org/officeDocument/2006/docPropsVTypes">
  <Template/>
  <TotalTime>1102</TotalTime>
  <Words>646</Words>
  <Application>Microsoft Office PowerPoint</Application>
  <PresentationFormat>Экран (4:3)</PresentationFormat>
  <Paragraphs>83</Paragraphs>
  <Slides>12</Slides>
  <Notes>9</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Century Gothic</vt:lpstr>
      <vt:lpstr>Garamond</vt:lpstr>
      <vt:lpstr>КОИРО2</vt:lpstr>
      <vt:lpstr>Интернет-ресурс</vt:lpstr>
      <vt:lpstr>О конкурсном задании</vt:lpstr>
      <vt:lpstr>Критерии и показатели оценки</vt:lpstr>
      <vt:lpstr>Критерии и показатели оценки</vt:lpstr>
      <vt:lpstr>Авторское право в законодательстве РФ</vt:lpstr>
      <vt:lpstr>http://www.antiplagiat.ru Проверка текстов на оригинальность</vt:lpstr>
      <vt:lpstr>Критерии и показатели оценки</vt:lpstr>
      <vt:lpstr>Критерии и показатели оценки</vt:lpstr>
      <vt:lpstr>Версия сайта для слабовидящих</vt:lpstr>
      <vt:lpstr>Критерии и показатели оценки</vt:lpstr>
      <vt:lpstr>Примеры сайтов</vt:lpstr>
      <vt:lpstr>                       Спасибо за внимание!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Технология проведения оценки соответствия содержания и качества подготовки обучающихся по образовательным программам требованиям ФГОС</dc:title>
  <dc:creator>USER</dc:creator>
  <cp:lastModifiedBy>USER</cp:lastModifiedBy>
  <cp:revision>117</cp:revision>
  <dcterms:created xsi:type="dcterms:W3CDTF">2018-01-15T07:04:23Z</dcterms:created>
  <dcterms:modified xsi:type="dcterms:W3CDTF">2018-02-20T10:45:26Z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0x010100619ABD8F6D586447BEC745CCCE922233</vt:lpwstr>
  </property>
  <property fmtid="{D5CDD505-2E9C-101B-9397-08002B2CF9AE}" pid="3" name="_dlc_DocIdItemGuid">
    <vt:lpwstr>9328f37e-e1dc-4f86-88e2-53e267eff9db</vt:lpwstr>
  </property>
</Properties>
</file>