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306" r:id="rId2"/>
    <p:sldId id="316" r:id="rId3"/>
    <p:sldId id="307" r:id="rId4"/>
    <p:sldId id="311" r:id="rId5"/>
    <p:sldId id="308" r:id="rId6"/>
    <p:sldId id="309" r:id="rId7"/>
    <p:sldId id="314" r:id="rId8"/>
    <p:sldId id="315" r:id="rId9"/>
    <p:sldId id="324" r:id="rId10"/>
    <p:sldId id="328" r:id="rId11"/>
    <p:sldId id="317" r:id="rId12"/>
    <p:sldId id="318" r:id="rId13"/>
    <p:sldId id="319" r:id="rId14"/>
    <p:sldId id="310" r:id="rId15"/>
    <p:sldId id="323" r:id="rId16"/>
    <p:sldId id="313" r:id="rId17"/>
    <p:sldId id="325" r:id="rId18"/>
    <p:sldId id="320" r:id="rId19"/>
    <p:sldId id="321" r:id="rId20"/>
    <p:sldId id="330" r:id="rId21"/>
    <p:sldId id="326" r:id="rId22"/>
    <p:sldId id="329" r:id="rId23"/>
  </p:sldIdLst>
  <p:sldSz cx="12192000" cy="6858000"/>
  <p:notesSz cx="6858000" cy="9947275"/>
  <p:custDataLst>
    <p:tags r:id="rId2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33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026C53-75A3-4C93-9C70-C53D31FB9E0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55BE11-2DF4-4215-A199-98D85BE321FB}">
      <dgm:prSet/>
      <dgm:spPr/>
      <dgm:t>
        <a:bodyPr/>
        <a:lstStyle/>
        <a:p>
          <a:pPr algn="ctr" rtl="0"/>
          <a:r>
            <a:rPr lang="ru-RU" b="1" dirty="0" smtClean="0"/>
            <a:t>Комплекс социально- и личностно обусловленных целей </a:t>
          </a:r>
          <a:r>
            <a:rPr lang="ru-RU" i="1" dirty="0" smtClean="0"/>
            <a:t>(образовательные, воспитательные, развивающие)</a:t>
          </a:r>
          <a:endParaRPr lang="ru-RU" dirty="0"/>
        </a:p>
      </dgm:t>
    </dgm:pt>
    <dgm:pt modelId="{CB00AC8B-FE48-4141-8C88-D981F462C668}" type="parTrans" cxnId="{074B69E0-D848-4898-A93A-A7C7DFFC866D}">
      <dgm:prSet/>
      <dgm:spPr/>
      <dgm:t>
        <a:bodyPr/>
        <a:lstStyle/>
        <a:p>
          <a:endParaRPr lang="ru-RU"/>
        </a:p>
      </dgm:t>
    </dgm:pt>
    <dgm:pt modelId="{5457AD21-CB25-47BA-975C-40FD1A104969}" type="sibTrans" cxnId="{074B69E0-D848-4898-A93A-A7C7DFFC866D}">
      <dgm:prSet/>
      <dgm:spPr/>
      <dgm:t>
        <a:bodyPr/>
        <a:lstStyle/>
        <a:p>
          <a:endParaRPr lang="ru-RU"/>
        </a:p>
      </dgm:t>
    </dgm:pt>
    <dgm:pt modelId="{91509FFC-592C-40AC-AF21-1E435ACEC3C8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pPr algn="ctr" rtl="0"/>
          <a:r>
            <a:rPr lang="ru-RU" b="1" dirty="0" smtClean="0"/>
            <a:t>Содержание</a:t>
          </a:r>
          <a:r>
            <a:rPr lang="ru-RU" dirty="0" smtClean="0"/>
            <a:t> </a:t>
          </a:r>
        </a:p>
        <a:p>
          <a:pPr algn="ctr" rtl="0"/>
          <a:r>
            <a:rPr lang="ru-RU" i="1" dirty="0" smtClean="0"/>
            <a:t>(факты и теория, опыт познавательной и творческой деятельности и эмоционально-ценностного отношения к миру – единый УМК 10-11 </a:t>
          </a:r>
          <a:r>
            <a:rPr lang="ru-RU" i="1" dirty="0" err="1" smtClean="0"/>
            <a:t>кл</a:t>
          </a:r>
          <a:r>
            <a:rPr lang="ru-RU" i="1" dirty="0" smtClean="0"/>
            <a:t>)</a:t>
          </a:r>
          <a:endParaRPr lang="ru-RU" dirty="0"/>
        </a:p>
      </dgm:t>
    </dgm:pt>
    <dgm:pt modelId="{AB279476-C2E7-4448-B17E-EC4096A1C262}" type="parTrans" cxnId="{0F6B9E7A-EF3B-4107-BF5D-2BB289283A5F}">
      <dgm:prSet/>
      <dgm:spPr/>
      <dgm:t>
        <a:bodyPr/>
        <a:lstStyle/>
        <a:p>
          <a:endParaRPr lang="ru-RU"/>
        </a:p>
      </dgm:t>
    </dgm:pt>
    <dgm:pt modelId="{389922F9-3280-4CE4-929A-B36C34D07A1B}" type="sibTrans" cxnId="{0F6B9E7A-EF3B-4107-BF5D-2BB289283A5F}">
      <dgm:prSet/>
      <dgm:spPr/>
      <dgm:t>
        <a:bodyPr/>
        <a:lstStyle/>
        <a:p>
          <a:endParaRPr lang="ru-RU"/>
        </a:p>
      </dgm:t>
    </dgm:pt>
    <dgm:pt modelId="{BEED278A-D9FE-442B-B199-209A87F3348B}">
      <dgm:prSet/>
      <dgm:spPr/>
      <dgm:t>
        <a:bodyPr/>
        <a:lstStyle/>
        <a:p>
          <a:pPr algn="ctr" rtl="0"/>
          <a:r>
            <a:rPr lang="ru-RU" b="1" dirty="0" smtClean="0"/>
            <a:t>Результаты и критерии их диагностики и оценки</a:t>
          </a:r>
          <a:endParaRPr lang="ru-RU" dirty="0"/>
        </a:p>
      </dgm:t>
    </dgm:pt>
    <dgm:pt modelId="{B88F046C-574D-4FD5-BC35-F7D05B5E9D73}" type="parTrans" cxnId="{E8BBD553-422E-478D-8A3D-169D7B29E941}">
      <dgm:prSet/>
      <dgm:spPr/>
      <dgm:t>
        <a:bodyPr/>
        <a:lstStyle/>
        <a:p>
          <a:endParaRPr lang="ru-RU"/>
        </a:p>
      </dgm:t>
    </dgm:pt>
    <dgm:pt modelId="{D3C203CA-9FAF-4024-8996-2D6A73855BC5}" type="sibTrans" cxnId="{E8BBD553-422E-478D-8A3D-169D7B29E941}">
      <dgm:prSet/>
      <dgm:spPr/>
      <dgm:t>
        <a:bodyPr/>
        <a:lstStyle/>
        <a:p>
          <a:endParaRPr lang="ru-RU"/>
        </a:p>
      </dgm:t>
    </dgm:pt>
    <dgm:pt modelId="{5039E00D-82FF-440A-88A5-C4598F5FF3A5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pPr algn="ctr" rtl="0"/>
          <a:r>
            <a:rPr lang="ru-RU" b="1" dirty="0" smtClean="0"/>
            <a:t>Способы и формы </a:t>
          </a:r>
          <a:r>
            <a:rPr lang="ru-RU" b="1" i="0" dirty="0" smtClean="0"/>
            <a:t>об</a:t>
          </a:r>
          <a:r>
            <a:rPr lang="ru-RU" b="1" dirty="0" smtClean="0"/>
            <a:t>учения и воспитания </a:t>
          </a:r>
        </a:p>
        <a:p>
          <a:pPr algn="ctr" rtl="0"/>
          <a:r>
            <a:rPr lang="ru-RU" b="0" dirty="0" smtClean="0"/>
            <a:t>(преподавание  и учение; урочная и внеурочная деятельность, дополнительное образование) </a:t>
          </a:r>
          <a:endParaRPr lang="ru-RU" b="0" dirty="0"/>
        </a:p>
      </dgm:t>
    </dgm:pt>
    <dgm:pt modelId="{2B79BE11-1D42-4080-B293-E7949E427A05}" type="sibTrans" cxnId="{0E8C3693-F959-4D17-A455-5BEE5D6ABB0E}">
      <dgm:prSet/>
      <dgm:spPr/>
      <dgm:t>
        <a:bodyPr/>
        <a:lstStyle/>
        <a:p>
          <a:endParaRPr lang="ru-RU"/>
        </a:p>
      </dgm:t>
    </dgm:pt>
    <dgm:pt modelId="{C5449762-677D-42B5-86AA-E4E4EDA2442E}" type="parTrans" cxnId="{0E8C3693-F959-4D17-A455-5BEE5D6ABB0E}">
      <dgm:prSet/>
      <dgm:spPr/>
      <dgm:t>
        <a:bodyPr/>
        <a:lstStyle/>
        <a:p>
          <a:endParaRPr lang="ru-RU"/>
        </a:p>
      </dgm:t>
    </dgm:pt>
    <dgm:pt modelId="{6214011D-A394-4BF4-A5B0-06ADD8A31D7C}" type="pres">
      <dgm:prSet presAssocID="{2D026C53-75A3-4C93-9C70-C53D31FB9E0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E43804-68CD-46E0-AEAD-90D03CC6B03F}" type="pres">
      <dgm:prSet presAssocID="{CD55BE11-2DF4-4215-A199-98D85BE321F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FA035D-E658-43DB-BF86-B294CE0D8E06}" type="pres">
      <dgm:prSet presAssocID="{5457AD21-CB25-47BA-975C-40FD1A104969}" presName="spacer" presStyleCnt="0"/>
      <dgm:spPr/>
    </dgm:pt>
    <dgm:pt modelId="{F271BCB7-4B4B-4C5F-8383-FC0AFDF5FAAF}" type="pres">
      <dgm:prSet presAssocID="{91509FFC-592C-40AC-AF21-1E435ACEC3C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995371-C465-4E53-A183-32006CF1A2FF}" type="pres">
      <dgm:prSet presAssocID="{389922F9-3280-4CE4-929A-B36C34D07A1B}" presName="spacer" presStyleCnt="0"/>
      <dgm:spPr/>
    </dgm:pt>
    <dgm:pt modelId="{2984EAEB-C0BC-4751-99AB-6593DE7B3505}" type="pres">
      <dgm:prSet presAssocID="{5039E00D-82FF-440A-88A5-C4598F5FF3A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B89BFB-4B0E-44BD-8064-C08C3D789EB0}" type="pres">
      <dgm:prSet presAssocID="{2B79BE11-1D42-4080-B293-E7949E427A05}" presName="spacer" presStyleCnt="0"/>
      <dgm:spPr/>
    </dgm:pt>
    <dgm:pt modelId="{B5EC84B5-5486-48E9-99AD-750E6D3E3F8B}" type="pres">
      <dgm:prSet presAssocID="{BEED278A-D9FE-442B-B199-209A87F3348B}" presName="parentText" presStyleLbl="node1" presStyleIdx="3" presStyleCnt="4" custScaleY="457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8C3693-F959-4D17-A455-5BEE5D6ABB0E}" srcId="{2D026C53-75A3-4C93-9C70-C53D31FB9E09}" destId="{5039E00D-82FF-440A-88A5-C4598F5FF3A5}" srcOrd="2" destOrd="0" parTransId="{C5449762-677D-42B5-86AA-E4E4EDA2442E}" sibTransId="{2B79BE11-1D42-4080-B293-E7949E427A05}"/>
    <dgm:cxn modelId="{074B69E0-D848-4898-A93A-A7C7DFFC866D}" srcId="{2D026C53-75A3-4C93-9C70-C53D31FB9E09}" destId="{CD55BE11-2DF4-4215-A199-98D85BE321FB}" srcOrd="0" destOrd="0" parTransId="{CB00AC8B-FE48-4141-8C88-D981F462C668}" sibTransId="{5457AD21-CB25-47BA-975C-40FD1A104969}"/>
    <dgm:cxn modelId="{7EB17D98-C86F-4A71-81C2-3FEEA161BFD0}" type="presOf" srcId="{91509FFC-592C-40AC-AF21-1E435ACEC3C8}" destId="{F271BCB7-4B4B-4C5F-8383-FC0AFDF5FAAF}" srcOrd="0" destOrd="0" presId="urn:microsoft.com/office/officeart/2005/8/layout/vList2"/>
    <dgm:cxn modelId="{E8BBD553-422E-478D-8A3D-169D7B29E941}" srcId="{2D026C53-75A3-4C93-9C70-C53D31FB9E09}" destId="{BEED278A-D9FE-442B-B199-209A87F3348B}" srcOrd="3" destOrd="0" parTransId="{B88F046C-574D-4FD5-BC35-F7D05B5E9D73}" sibTransId="{D3C203CA-9FAF-4024-8996-2D6A73855BC5}"/>
    <dgm:cxn modelId="{50C749F1-332A-443C-B85F-C58487086D9C}" type="presOf" srcId="{CD55BE11-2DF4-4215-A199-98D85BE321FB}" destId="{73E43804-68CD-46E0-AEAD-90D03CC6B03F}" srcOrd="0" destOrd="0" presId="urn:microsoft.com/office/officeart/2005/8/layout/vList2"/>
    <dgm:cxn modelId="{9B9540EE-0259-47E9-8E30-2EE0DE2B0035}" type="presOf" srcId="{2D026C53-75A3-4C93-9C70-C53D31FB9E09}" destId="{6214011D-A394-4BF4-A5B0-06ADD8A31D7C}" srcOrd="0" destOrd="0" presId="urn:microsoft.com/office/officeart/2005/8/layout/vList2"/>
    <dgm:cxn modelId="{B5C93340-9DB0-422F-8E72-F58F8CED5270}" type="presOf" srcId="{BEED278A-D9FE-442B-B199-209A87F3348B}" destId="{B5EC84B5-5486-48E9-99AD-750E6D3E3F8B}" srcOrd="0" destOrd="0" presId="urn:microsoft.com/office/officeart/2005/8/layout/vList2"/>
    <dgm:cxn modelId="{0F6B9E7A-EF3B-4107-BF5D-2BB289283A5F}" srcId="{2D026C53-75A3-4C93-9C70-C53D31FB9E09}" destId="{91509FFC-592C-40AC-AF21-1E435ACEC3C8}" srcOrd="1" destOrd="0" parTransId="{AB279476-C2E7-4448-B17E-EC4096A1C262}" sibTransId="{389922F9-3280-4CE4-929A-B36C34D07A1B}"/>
    <dgm:cxn modelId="{BB55854D-8DC4-45A2-A9E1-4C342181134D}" type="presOf" srcId="{5039E00D-82FF-440A-88A5-C4598F5FF3A5}" destId="{2984EAEB-C0BC-4751-99AB-6593DE7B3505}" srcOrd="0" destOrd="0" presId="urn:microsoft.com/office/officeart/2005/8/layout/vList2"/>
    <dgm:cxn modelId="{830FF34F-4246-41D2-9D6D-4ED48CD7E24B}" type="presParOf" srcId="{6214011D-A394-4BF4-A5B0-06ADD8A31D7C}" destId="{73E43804-68CD-46E0-AEAD-90D03CC6B03F}" srcOrd="0" destOrd="0" presId="urn:microsoft.com/office/officeart/2005/8/layout/vList2"/>
    <dgm:cxn modelId="{A27C1C90-BF30-4A7E-A9AC-65D61B874E4A}" type="presParOf" srcId="{6214011D-A394-4BF4-A5B0-06ADD8A31D7C}" destId="{46FA035D-E658-43DB-BF86-B294CE0D8E06}" srcOrd="1" destOrd="0" presId="urn:microsoft.com/office/officeart/2005/8/layout/vList2"/>
    <dgm:cxn modelId="{98CA3515-35BB-42CC-B024-44381EE8F075}" type="presParOf" srcId="{6214011D-A394-4BF4-A5B0-06ADD8A31D7C}" destId="{F271BCB7-4B4B-4C5F-8383-FC0AFDF5FAAF}" srcOrd="2" destOrd="0" presId="urn:microsoft.com/office/officeart/2005/8/layout/vList2"/>
    <dgm:cxn modelId="{6A51C1EC-D038-41A8-9A06-3594DC6C5434}" type="presParOf" srcId="{6214011D-A394-4BF4-A5B0-06ADD8A31D7C}" destId="{B9995371-C465-4E53-A183-32006CF1A2FF}" srcOrd="3" destOrd="0" presId="urn:microsoft.com/office/officeart/2005/8/layout/vList2"/>
    <dgm:cxn modelId="{9119A27D-E58B-457F-9C10-6B4D5555040F}" type="presParOf" srcId="{6214011D-A394-4BF4-A5B0-06ADD8A31D7C}" destId="{2984EAEB-C0BC-4751-99AB-6593DE7B3505}" srcOrd="4" destOrd="0" presId="urn:microsoft.com/office/officeart/2005/8/layout/vList2"/>
    <dgm:cxn modelId="{E3A78B05-2528-41D2-A1E5-B2FFA3D5C3B7}" type="presParOf" srcId="{6214011D-A394-4BF4-A5B0-06ADD8A31D7C}" destId="{8CB89BFB-4B0E-44BD-8064-C08C3D789EB0}" srcOrd="5" destOrd="0" presId="urn:microsoft.com/office/officeart/2005/8/layout/vList2"/>
    <dgm:cxn modelId="{210B836E-DE9E-4410-92CB-1D9F0EC2EA76}" type="presParOf" srcId="{6214011D-A394-4BF4-A5B0-06ADD8A31D7C}" destId="{B5EC84B5-5486-48E9-99AD-750E6D3E3F8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E43804-68CD-46E0-AEAD-90D03CC6B03F}">
      <dsp:nvSpPr>
        <dsp:cNvPr id="0" name=""/>
        <dsp:cNvSpPr/>
      </dsp:nvSpPr>
      <dsp:spPr>
        <a:xfrm>
          <a:off x="0" y="97068"/>
          <a:ext cx="8260080" cy="13185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Комплекс социально- и личностно обусловленных целей </a:t>
          </a:r>
          <a:r>
            <a:rPr lang="ru-RU" sz="2300" i="1" kern="1200" dirty="0" smtClean="0"/>
            <a:t>(образовательные, воспитательные, развивающие)</a:t>
          </a:r>
          <a:endParaRPr lang="ru-RU" sz="2300" kern="1200" dirty="0"/>
        </a:p>
      </dsp:txBody>
      <dsp:txXfrm>
        <a:off x="64368" y="161436"/>
        <a:ext cx="8131344" cy="1189854"/>
      </dsp:txXfrm>
    </dsp:sp>
    <dsp:sp modelId="{F271BCB7-4B4B-4C5F-8383-FC0AFDF5FAAF}">
      <dsp:nvSpPr>
        <dsp:cNvPr id="0" name=""/>
        <dsp:cNvSpPr/>
      </dsp:nvSpPr>
      <dsp:spPr>
        <a:xfrm>
          <a:off x="0" y="1481898"/>
          <a:ext cx="8260080" cy="1318590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Содержание</a:t>
          </a:r>
          <a:r>
            <a:rPr lang="ru-RU" sz="2300" kern="1200" dirty="0" smtClean="0"/>
            <a:t> </a:t>
          </a:r>
        </a:p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i="1" kern="1200" dirty="0" smtClean="0"/>
            <a:t>(факты и теория, опыт познавательной и творческой деятельности и эмоционально-ценностного отношения к миру – единый УМК 10-11 </a:t>
          </a:r>
          <a:r>
            <a:rPr lang="ru-RU" sz="2300" i="1" kern="1200" dirty="0" err="1" smtClean="0"/>
            <a:t>кл</a:t>
          </a:r>
          <a:r>
            <a:rPr lang="ru-RU" sz="2300" i="1" kern="1200" dirty="0" smtClean="0"/>
            <a:t>)</a:t>
          </a:r>
          <a:endParaRPr lang="ru-RU" sz="2300" kern="1200" dirty="0"/>
        </a:p>
      </dsp:txBody>
      <dsp:txXfrm>
        <a:off x="64368" y="1546266"/>
        <a:ext cx="8131344" cy="1189854"/>
      </dsp:txXfrm>
    </dsp:sp>
    <dsp:sp modelId="{2984EAEB-C0BC-4751-99AB-6593DE7B3505}">
      <dsp:nvSpPr>
        <dsp:cNvPr id="0" name=""/>
        <dsp:cNvSpPr/>
      </dsp:nvSpPr>
      <dsp:spPr>
        <a:xfrm>
          <a:off x="0" y="2866728"/>
          <a:ext cx="8260080" cy="1318590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Способы и формы </a:t>
          </a:r>
          <a:r>
            <a:rPr lang="ru-RU" sz="2300" b="1" i="0" kern="1200" dirty="0" smtClean="0"/>
            <a:t>об</a:t>
          </a:r>
          <a:r>
            <a:rPr lang="ru-RU" sz="2300" b="1" kern="1200" dirty="0" smtClean="0"/>
            <a:t>учения и воспитания </a:t>
          </a:r>
        </a:p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0" kern="1200" dirty="0" smtClean="0"/>
            <a:t>(преподавание  и учение; урочная и внеурочная деятельность, дополнительное образование) </a:t>
          </a:r>
          <a:endParaRPr lang="ru-RU" sz="2300" b="0" kern="1200" dirty="0"/>
        </a:p>
      </dsp:txBody>
      <dsp:txXfrm>
        <a:off x="64368" y="2931096"/>
        <a:ext cx="8131344" cy="1189854"/>
      </dsp:txXfrm>
    </dsp:sp>
    <dsp:sp modelId="{B5EC84B5-5486-48E9-99AD-750E6D3E3F8B}">
      <dsp:nvSpPr>
        <dsp:cNvPr id="0" name=""/>
        <dsp:cNvSpPr/>
      </dsp:nvSpPr>
      <dsp:spPr>
        <a:xfrm>
          <a:off x="0" y="4251558"/>
          <a:ext cx="8260080" cy="6029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Результаты и критерии их диагностики и оценки</a:t>
          </a:r>
          <a:endParaRPr lang="ru-RU" sz="2300" kern="1200" dirty="0"/>
        </a:p>
      </dsp:txBody>
      <dsp:txXfrm>
        <a:off x="29432" y="4280990"/>
        <a:ext cx="8201216" cy="544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E623F-E479-42DA-8FC2-A5D6948E7C14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900"/>
            <a:ext cx="5486400" cy="3916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34B68-4730-4A8A-99A3-5C5C871BB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270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5713A-12AB-4347-BDDB-B2E5F8AAA02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602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8271" y="161324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8279" y="442018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47537" y="6356349"/>
            <a:ext cx="2283664" cy="365125"/>
          </a:xfrm>
        </p:spPr>
        <p:txBody>
          <a:bodyPr/>
          <a:lstStyle/>
          <a:p>
            <a:fld id="{D190D787-D32D-4E92-B227-0E52D5AD77D3}" type="datetimeFigureOut">
              <a:rPr lang="ru-RU" smtClean="0"/>
              <a:pPr/>
              <a:t>28.08.2024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0106" y="6356350"/>
            <a:ext cx="4114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2716" y="6356350"/>
            <a:ext cx="1710098" cy="365125"/>
          </a:xfrm>
        </p:spPr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1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pPr/>
              <a:t>28.08.2024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42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4678" y="365125"/>
            <a:ext cx="941912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9887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9887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pPr/>
              <a:t>28.08.2024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578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4678" y="365125"/>
            <a:ext cx="941912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9887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9887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pPr/>
              <a:t>28.08.2024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1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0673" y="365125"/>
            <a:ext cx="10010273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pPr/>
              <a:t>28.08.2024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677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429" y="365125"/>
            <a:ext cx="9952523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pPr/>
              <a:t>28.08.2024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841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pPr/>
              <a:t>28.08.2024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650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6491" y="111263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6502" y="3845233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17980" y="6356350"/>
            <a:ext cx="2743200" cy="365125"/>
          </a:xfrm>
        </p:spPr>
        <p:txBody>
          <a:bodyPr/>
          <a:lstStyle/>
          <a:p>
            <a:fld id="{D190D787-D32D-4E92-B227-0E52D5AD77D3}" type="datetimeFigureOut">
              <a:rPr lang="ru-RU" smtClean="0"/>
              <a:pPr/>
              <a:t>28.08.2024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65453" y="6356350"/>
            <a:ext cx="4114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35834" y="6356350"/>
            <a:ext cx="2472443" cy="365125"/>
          </a:xfrm>
        </p:spPr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76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3178" y="365125"/>
            <a:ext cx="989477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2005012"/>
            <a:ext cx="11531065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pPr/>
              <a:t>28.08.2024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922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3178" y="365125"/>
            <a:ext cx="989477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2005012"/>
            <a:ext cx="11531065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pPr/>
              <a:t>28.08.2024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507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8780" y="365125"/>
            <a:ext cx="1080917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779" y="2005012"/>
            <a:ext cx="1080917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pPr/>
              <a:t>28.08.2024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189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8780" y="365125"/>
            <a:ext cx="1080917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779" y="2005012"/>
            <a:ext cx="1080917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pPr/>
              <a:t>28.08.2024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625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pPr/>
              <a:t>28.08.2024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4343" y="6356350"/>
            <a:ext cx="4114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92451" y="6356350"/>
            <a:ext cx="1832812" cy="365125"/>
          </a:xfrm>
        </p:spPr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921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pPr/>
              <a:t>28.08.2024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4343" y="6356350"/>
            <a:ext cx="4114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92451" y="6356350"/>
            <a:ext cx="1832812" cy="365125"/>
          </a:xfrm>
        </p:spPr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838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pPr/>
              <a:t>28.08.2024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564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0D787-D32D-4E92-B227-0E52D5AD77D3}" type="datetimeFigureOut">
              <a:rPr lang="ru-RU" smtClean="0"/>
              <a:pPr/>
              <a:t>28.08.2024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AB965-0061-48B7-8827-09429CCA7B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44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5" r:id="rId2"/>
    <p:sldLayoutId id="2147483674" r:id="rId3"/>
    <p:sldLayoutId id="2147483687" r:id="rId4"/>
    <p:sldLayoutId id="2147483689" r:id="rId5"/>
    <p:sldLayoutId id="2147483690" r:id="rId6"/>
    <p:sldLayoutId id="2147483675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78" r:id="rId13"/>
    <p:sldLayoutId id="2147483697" r:id="rId14"/>
    <p:sldLayoutId id="2147483679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edsoo.ru/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publication.pravo.gov.ru/document/0001202405080001?index=7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portal44.ru/sites/Region44/SitePages/%D0%98%D0%B7%D0%B4%D0%B0%D0%BD%D0%B8%D1%8F.aspx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m.vk.com/kosgallery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edsoo.ru/normativnye-dokumenty/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2493818" y="947651"/>
            <a:ext cx="8611985" cy="3208713"/>
          </a:xfrm>
        </p:spPr>
        <p:txBody>
          <a:bodyPr rtlCol="0">
            <a:normAutofit/>
          </a:bodyPr>
          <a:lstStyle/>
          <a:p>
            <a:r>
              <a:rPr lang="ru-RU" sz="3200" dirty="0"/>
              <a:t>Реализация "Указа Президента об утверждении основ государственной политики Российской Федерации в области исторического просвещения": задачи и возможности ОО</a:t>
            </a:r>
            <a:r>
              <a:rPr lang="ru-RU" sz="3200" dirty="0">
                <a:solidFill>
                  <a:srgbClr val="000000"/>
                </a:solidFill>
                <a:latin typeface="Newton"/>
              </a:rPr>
              <a:t/>
            </a:r>
            <a:br>
              <a:rPr lang="ru-RU" sz="3200" dirty="0">
                <a:solidFill>
                  <a:srgbClr val="000000"/>
                </a:solidFill>
                <a:latin typeface="Newton"/>
              </a:rPr>
            </a:br>
            <a:endParaRPr lang="ru-RU" altLang="ru-RU" sz="2200" b="1" dirty="0">
              <a:solidFill>
                <a:schemeClr val="accent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311832" y="4671753"/>
            <a:ext cx="5212081" cy="1556011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ru-RU" dirty="0" err="1" smtClean="0">
                <a:solidFill>
                  <a:schemeClr val="tx1"/>
                </a:solidFill>
              </a:rPr>
              <a:t>Пигалева</a:t>
            </a:r>
            <a:r>
              <a:rPr lang="ru-RU" dirty="0" smtClean="0">
                <a:solidFill>
                  <a:schemeClr val="tx1"/>
                </a:solidFill>
              </a:rPr>
              <a:t> Н.П., </a:t>
            </a:r>
            <a:r>
              <a:rPr lang="ru-RU" dirty="0" err="1" smtClean="0">
                <a:solidFill>
                  <a:schemeClr val="tx1"/>
                </a:solidFill>
              </a:rPr>
              <a:t>к.и.н</a:t>
            </a:r>
            <a:r>
              <a:rPr lang="ru-RU" dirty="0" smtClean="0">
                <a:solidFill>
                  <a:schemeClr val="tx1"/>
                </a:solidFill>
              </a:rPr>
              <a:t>.,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зав. кафедрой теории и методики обучения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 ОГБОУ ДПО «КОИРО»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27.08.2024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31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3411" y="274638"/>
            <a:ext cx="8897389" cy="1229966"/>
          </a:xfrm>
        </p:spPr>
        <p:txBody>
          <a:bodyPr>
            <a:noAutofit/>
          </a:bodyPr>
          <a:lstStyle/>
          <a:p>
            <a:r>
              <a:rPr lang="ru-RU" sz="2400" dirty="0" smtClean="0"/>
              <a:t>Владимир Александрович Серов (1910-1968 гг.)</a:t>
            </a: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/>
              <a:t>«В.И. Ленин провозглашает советскую власть» </a:t>
            </a:r>
            <a:br>
              <a:rPr lang="ru-RU" sz="2400" dirty="0" smtClean="0"/>
            </a:br>
            <a:r>
              <a:rPr lang="ru-RU" sz="2400" i="1" dirty="0" smtClean="0"/>
              <a:t>Художник переписывает историю?</a:t>
            </a:r>
            <a:endParaRPr lang="ru-RU" sz="2400" i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596" y="1988841"/>
            <a:ext cx="3312368" cy="423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326" y="1995491"/>
            <a:ext cx="3029090" cy="423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87688" y="638132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1947 г.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92144" y="638132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1962 г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8144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Формирование исторической памяти:</a:t>
            </a:r>
            <a:br>
              <a:rPr lang="ru-RU" sz="3600" dirty="0" smtClean="0"/>
            </a:br>
            <a:r>
              <a:rPr lang="ru-RU" sz="3600" dirty="0" smtClean="0"/>
              <a:t>человек </a:t>
            </a:r>
            <a:r>
              <a:rPr lang="ru-RU" sz="3600" dirty="0"/>
              <a:t>–носитель </a:t>
            </a:r>
            <a:r>
              <a:rPr lang="ru-RU" sz="3600" dirty="0" smtClean="0"/>
              <a:t>3х </a:t>
            </a:r>
            <a:r>
              <a:rPr lang="ru-RU" sz="3600" dirty="0"/>
              <a:t>видов </a:t>
            </a:r>
            <a:r>
              <a:rPr lang="ru-RU" sz="3600" dirty="0" smtClean="0"/>
              <a:t>памяти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2855" y="1990725"/>
            <a:ext cx="8014059" cy="460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1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9189" y="325677"/>
            <a:ext cx="6651321" cy="663879"/>
          </a:xfrm>
        </p:spPr>
        <p:txBody>
          <a:bodyPr>
            <a:normAutofit/>
          </a:bodyPr>
          <a:lstStyle/>
          <a:p>
            <a:pPr lvl="1" algn="ctr" defTabSz="444500">
              <a:spcBef>
                <a:spcPct val="0"/>
              </a:spcBef>
              <a:spcAft>
                <a:spcPct val="15000"/>
              </a:spcAft>
            </a:pPr>
            <a:r>
              <a:rPr lang="ru-RU" sz="3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Три вида памяти</a:t>
            </a:r>
            <a:endParaRPr lang="ru-RU" sz="3600" kern="12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89555" y="989556"/>
            <a:ext cx="10878393" cy="5622911"/>
          </a:xfrm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29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1.Коммуникативная </a:t>
            </a:r>
            <a:r>
              <a:rPr lang="ru-RU" sz="29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память</a:t>
            </a:r>
            <a:r>
              <a:rPr lang="ru-RU" sz="29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9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– как </a:t>
            </a: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правило, это «память трех поколений», «кратковременная память общества», которая основывается на биографическом опыте и в силу этого – на множестве фрагментарных и противоречивых жизненных опытов. </a:t>
            </a:r>
          </a:p>
          <a:p>
            <a:pPr marL="0" indent="0" algn="just">
              <a:buNone/>
            </a:pP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    Три поколения (деды – дети – внуки) – это временн</a:t>
            </a:r>
            <a:r>
              <a:rPr lang="ru-RU" sz="2900" i="1" dirty="0">
                <a:latin typeface="Times New Roman" panose="02020603050405020304" pitchFamily="18" charset="0"/>
                <a:ea typeface="Calibri" panose="020F0502020204030204" pitchFamily="34" charset="0"/>
              </a:rPr>
              <a:t>а</a:t>
            </a: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я рамка живого общения, личной сопричастности и сопереживания тому, что было. </a:t>
            </a:r>
            <a:endParaRPr lang="ru-RU" sz="2900" dirty="0"/>
          </a:p>
          <a:p>
            <a:r>
              <a:rPr lang="ru-RU" sz="29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Коллективная память</a:t>
            </a:r>
            <a:r>
              <a:rPr lang="ru-RU" sz="29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– это социальная, долговременная память. </a:t>
            </a:r>
          </a:p>
          <a:p>
            <a:pPr marL="0" indent="0" algn="just">
              <a:buNone/>
            </a:pP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    «В отличие от </a:t>
            </a:r>
            <a:r>
              <a:rPr lang="ru-RU" sz="29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диффузной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(нечеткой) </a:t>
            </a:r>
            <a:r>
              <a:rPr lang="ru-RU" sz="29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коммуникативной </a:t>
            </a: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памяти, которая сама собой формируется и вновь исчезает, </a:t>
            </a:r>
            <a:r>
              <a:rPr lang="ru-RU" sz="2900" i="1" dirty="0">
                <a:latin typeface="Times New Roman" panose="02020603050405020304" pitchFamily="18" charset="0"/>
                <a:ea typeface="Calibri" panose="020F0502020204030204" pitchFamily="34" charset="0"/>
              </a:rPr>
              <a:t>коллективная память </a:t>
            </a:r>
            <a:r>
              <a:rPr lang="ru-RU" sz="2900" i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управляется извне </a:t>
            </a: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и характеризуется сильной </a:t>
            </a:r>
            <a:r>
              <a:rPr lang="ru-RU" sz="29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гомогенизацией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(однородная структура</a:t>
            </a:r>
            <a:r>
              <a:rPr lang="ru-RU" sz="29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)»    </a:t>
            </a: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(А. </a:t>
            </a:r>
            <a:r>
              <a:rPr lang="ru-RU" sz="2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Ассман</a:t>
            </a: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</a:p>
          <a:p>
            <a:pPr marL="0" indent="0" algn="just">
              <a:buNone/>
            </a:pP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     Ей свойственны: </a:t>
            </a:r>
          </a:p>
          <a:p>
            <a:pPr marL="0" indent="0" algn="just">
              <a:buNone/>
            </a:pP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    - радикальное сужение многообразия индивидуальных и субъективных форм исторического опыта, </a:t>
            </a:r>
          </a:p>
          <a:p>
            <a:pPr marL="0" indent="0" algn="just">
              <a:buNone/>
            </a:pP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    - высокая символическая интенсивность, </a:t>
            </a:r>
          </a:p>
          <a:p>
            <a:pPr marL="0" indent="0" algn="just">
              <a:buNone/>
            </a:pP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    - сильная психологическая </a:t>
            </a:r>
            <a:r>
              <a:rPr lang="ru-RU" sz="2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аффективность</a:t>
            </a: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</a:p>
          <a:p>
            <a:pPr marL="0" indent="0" algn="just">
              <a:buNone/>
            </a:pP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     - четкая симметрия между прошлым и будущим. </a:t>
            </a:r>
          </a:p>
          <a:p>
            <a:pPr marL="0" indent="0" algn="just">
              <a:buNone/>
            </a:pP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     За счет этого КП обеспечивает устойчивость социального опыта, совместной воли, целенаправленной деятельности больших масс </a:t>
            </a:r>
            <a:r>
              <a:rPr lang="ru-RU" sz="29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людей</a:t>
            </a:r>
          </a:p>
          <a:p>
            <a:r>
              <a:rPr lang="ru-RU" sz="29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Культурная память – </a:t>
            </a:r>
            <a:r>
              <a:rPr lang="ru-RU" sz="2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транспоколенческая</a:t>
            </a: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, благодаря б</a:t>
            </a:r>
            <a:r>
              <a:rPr lang="ru-RU" sz="2900" i="1" dirty="0">
                <a:latin typeface="Times New Roman" panose="02020603050405020304" pitchFamily="18" charset="0"/>
                <a:ea typeface="Calibri" panose="020F0502020204030204" pitchFamily="34" charset="0"/>
              </a:rPr>
              <a:t>о</a:t>
            </a: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льшей интеграции и б</a:t>
            </a:r>
            <a:r>
              <a:rPr lang="ru-RU" sz="2900" i="1" dirty="0">
                <a:latin typeface="Times New Roman" panose="02020603050405020304" pitchFamily="18" charset="0"/>
                <a:ea typeface="Calibri" panose="020F0502020204030204" pitchFamily="34" charset="0"/>
              </a:rPr>
              <a:t>о</a:t>
            </a: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льшему радиусу охвата в пространстве и времени (Тексты, картины и скульптуры, памятники, архитектурные сооружения, ландшафты и </a:t>
            </a:r>
            <a:r>
              <a:rPr lang="ru-RU" sz="2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темпоральные</a:t>
            </a: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 структуры вроде праздников, обычаев и ритуалов). 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    Весь этот комплекс культурного наследия «</a:t>
            </a:r>
            <a:r>
              <a:rPr lang="ru-RU" sz="29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нуждается в постоянной интерпретации</a:t>
            </a: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</a:rPr>
              <a:t>, обсуждении и обновлении, чтобы адаптировать культурное наследие к насущным нуждам и требованиям настоящего времени</a:t>
            </a:r>
            <a:endParaRPr lang="ru-RU" sz="2900" dirty="0"/>
          </a:p>
          <a:p>
            <a:pPr marL="0" indent="0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1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1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952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638" y="365126"/>
            <a:ext cx="9876311" cy="1062842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Коммеморативные</a:t>
            </a:r>
            <a:r>
              <a:rPr lang="ru-RU" sz="3600" dirty="0" smtClean="0"/>
              <a:t> практики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понятие </a:t>
            </a:r>
            <a:r>
              <a:rPr lang="ru-RU" b="1" i="1" dirty="0" err="1"/>
              <a:t>коммеморации</a:t>
            </a:r>
            <a:r>
              <a:rPr lang="ru-RU" dirty="0"/>
              <a:t> как материального компонента и важнейшего инструмента формирования исторической памяти</a:t>
            </a:r>
            <a:endParaRPr lang="ru-RU" i="1" dirty="0" smtClean="0"/>
          </a:p>
          <a:p>
            <a:r>
              <a:rPr lang="ru-RU" dirty="0" smtClean="0"/>
              <a:t>В </a:t>
            </a:r>
            <a:r>
              <a:rPr lang="ru-RU" dirty="0"/>
              <a:t>основе </a:t>
            </a:r>
            <a:r>
              <a:rPr lang="ru-RU" dirty="0" err="1"/>
              <a:t>коммеморации</a:t>
            </a:r>
            <a:r>
              <a:rPr lang="ru-RU" dirty="0"/>
              <a:t> лежат </a:t>
            </a:r>
            <a:r>
              <a:rPr lang="ru-RU" i="1" dirty="0"/>
              <a:t>несколько значимых признаков</a:t>
            </a:r>
            <a:r>
              <a:rPr lang="ru-RU" dirty="0"/>
              <a:t>, отличающих ее от иных способов визуализации культурной памяти — публичность, коллективность, ритуальность, </a:t>
            </a:r>
            <a:r>
              <a:rPr lang="ru-RU" dirty="0" err="1"/>
              <a:t>ретроориентированность</a:t>
            </a:r>
            <a:r>
              <a:rPr lang="ru-RU" dirty="0"/>
              <a:t>, аксиологическая направленность и эмоциональность. </a:t>
            </a:r>
            <a:endParaRPr lang="ru-RU" dirty="0" smtClean="0"/>
          </a:p>
          <a:p>
            <a:r>
              <a:rPr lang="ru-RU" dirty="0" smtClean="0"/>
              <a:t>Ее </a:t>
            </a:r>
            <a:r>
              <a:rPr lang="ru-RU" i="1" dirty="0"/>
              <a:t>структуру </a:t>
            </a:r>
            <a:r>
              <a:rPr lang="ru-RU" dirty="0"/>
              <a:t>составляют три взаимосвязанных элемента: </a:t>
            </a:r>
            <a:r>
              <a:rPr lang="ru-RU" i="1" dirty="0"/>
              <a:t>ядро</a:t>
            </a:r>
            <a:r>
              <a:rPr lang="ru-RU" dirty="0"/>
              <a:t> (повод поминовения — значимая личность, событие, совокупность событий, место и т. п.), </a:t>
            </a:r>
            <a:r>
              <a:rPr lang="ru-RU" i="1" dirty="0"/>
              <a:t>символ </a:t>
            </a:r>
            <a:r>
              <a:rPr lang="ru-RU" dirty="0"/>
              <a:t>(мифологема, создающая вокруг ядра некое образно-ценностное пространство, адресуемая социуму и моделирующая формы и способы его бытия) и </a:t>
            </a:r>
            <a:r>
              <a:rPr lang="ru-RU" i="1" dirty="0"/>
              <a:t>функция</a:t>
            </a:r>
            <a:r>
              <a:rPr lang="ru-RU" dirty="0"/>
              <a:t> (выполняемая задача — интеграция, идентификация, социализация, компенсация, накопление и др</a:t>
            </a:r>
            <a:r>
              <a:rPr lang="ru-RU" dirty="0" smtClean="0"/>
              <a:t>.).</a:t>
            </a:r>
          </a:p>
          <a:p>
            <a:r>
              <a:rPr lang="ru-RU" dirty="0" smtClean="0"/>
              <a:t> </a:t>
            </a:r>
            <a:r>
              <a:rPr lang="ru-RU" dirty="0"/>
              <a:t>На основе этой трехчастной структуры </a:t>
            </a:r>
            <a:r>
              <a:rPr lang="ru-RU" dirty="0" smtClean="0"/>
              <a:t>появляются методика конкретных </a:t>
            </a:r>
            <a:r>
              <a:rPr lang="ru-RU" dirty="0" err="1"/>
              <a:t>коммеморативных</a:t>
            </a:r>
            <a:r>
              <a:rPr lang="ru-RU" dirty="0"/>
              <a:t> практик (</a:t>
            </a:r>
            <a:r>
              <a:rPr lang="ru-RU" dirty="0" smtClean="0"/>
              <a:t>например </a:t>
            </a:r>
            <a:r>
              <a:rPr lang="ru-RU" dirty="0"/>
              <a:t>наименования </a:t>
            </a:r>
            <a:r>
              <a:rPr lang="ru-RU" dirty="0" smtClean="0"/>
              <a:t>улиц, памятные знаки и др.)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4698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Историческое просвещение и школьное </a:t>
            </a:r>
            <a:r>
              <a:rPr lang="ru-RU" sz="3600" dirty="0"/>
              <a:t>исторического образования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Цель - формирование </a:t>
            </a:r>
            <a:r>
              <a:rPr lang="ru-RU" sz="2000" b="1" dirty="0"/>
              <a:t>и развитие личности обучающегося</a:t>
            </a:r>
            <a:r>
              <a:rPr lang="ru-RU" sz="2000" dirty="0"/>
              <a:t>, способного к </a:t>
            </a:r>
            <a:r>
              <a:rPr lang="ru-RU" sz="2000" b="1" dirty="0"/>
              <a:t>самоидентификации</a:t>
            </a:r>
            <a:r>
              <a:rPr lang="ru-RU" sz="2000" dirty="0"/>
              <a:t> и определению своих </a:t>
            </a:r>
            <a:r>
              <a:rPr lang="ru-RU" sz="2000" b="1" dirty="0"/>
              <a:t>ценностных ориентиров </a:t>
            </a:r>
            <a:r>
              <a:rPr lang="ru-RU" sz="2000" dirty="0"/>
              <a:t>на основе </a:t>
            </a:r>
            <a:r>
              <a:rPr lang="ru-RU" sz="2000" b="1" dirty="0"/>
              <a:t>осмысления и освоения исторического опыта своей страны и человечества в целом</a:t>
            </a:r>
            <a:r>
              <a:rPr lang="ru-RU" sz="2000" dirty="0"/>
              <a:t>, активно и творчески применяющего исторические знания и предметные умения в учебной и социальной практике. Данная цель предполагает формирование у обучающихся целостной картины российской и мировой истории, понимание места и роли современной России в мире, важности вклада каждого её народа, его культуры в общую историю страны и мировую историю, </a:t>
            </a:r>
            <a:r>
              <a:rPr lang="ru-RU" sz="2000" b="1" dirty="0"/>
              <a:t>формирование личностной позиции</a:t>
            </a:r>
            <a:r>
              <a:rPr lang="ru-RU" sz="2000" dirty="0"/>
              <a:t> по отношению к прошлому и настоящему Отечества. </a:t>
            </a:r>
            <a:endParaRPr lang="ru-RU" sz="2000" dirty="0" smtClean="0"/>
          </a:p>
          <a:p>
            <a:endParaRPr lang="ru-RU" sz="2000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123" y="4189614"/>
            <a:ext cx="8086877" cy="248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2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6371" y="532015"/>
            <a:ext cx="9731578" cy="115867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История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sz="4000" dirty="0" smtClean="0"/>
              <a:t>Школьный </a:t>
            </a:r>
            <a:r>
              <a:rPr lang="ru-RU" sz="4000" dirty="0"/>
              <a:t>предмет </a:t>
            </a:r>
            <a:r>
              <a:rPr lang="ru-RU" sz="4000" dirty="0" smtClean="0"/>
              <a:t>«История» - не </a:t>
            </a:r>
            <a:r>
              <a:rPr lang="ru-RU" sz="4000" dirty="0"/>
              <a:t>есть </a:t>
            </a:r>
            <a:r>
              <a:rPr lang="ru-RU" sz="4000" dirty="0" smtClean="0"/>
              <a:t>наука </a:t>
            </a:r>
            <a:r>
              <a:rPr lang="ru-RU" sz="4000" dirty="0"/>
              <a:t>история </a:t>
            </a:r>
          </a:p>
          <a:p>
            <a:r>
              <a:rPr lang="ru-RU" sz="4000" dirty="0" smtClean="0"/>
              <a:t>Содержание школьного предмета «История Россия» выстроено в соответствии с историко-культурным стандартом, в котором представлены выверенные подходы к событиям, их оценкам</a:t>
            </a:r>
          </a:p>
          <a:p>
            <a:r>
              <a:rPr lang="ru-RU" sz="4000" dirty="0" smtClean="0"/>
              <a:t>Предмет ведется в соответствии с Федерально программой непосредственного применения (обязательной)</a:t>
            </a:r>
            <a:r>
              <a:rPr lang="en-US" sz="4000" dirty="0"/>
              <a:t> </a:t>
            </a:r>
            <a:r>
              <a:rPr lang="en-US" sz="4000" dirty="0">
                <a:hlinkClick r:id="rId2"/>
              </a:rPr>
              <a:t>https://edsoo.ru</a:t>
            </a:r>
            <a:r>
              <a:rPr lang="en-US" sz="4000" dirty="0" smtClean="0">
                <a:hlinkClick r:id="rId2"/>
              </a:rPr>
              <a:t>/</a:t>
            </a:r>
            <a:endParaRPr lang="ru-RU" sz="4000" dirty="0"/>
          </a:p>
          <a:p>
            <a:pPr marL="0" indent="0">
              <a:buNone/>
            </a:pPr>
            <a:r>
              <a:rPr lang="ru-RU" sz="4000" dirty="0" smtClean="0"/>
              <a:t>(единое содержание общего образования)</a:t>
            </a:r>
          </a:p>
          <a:p>
            <a:pPr marL="0" indent="0">
              <a:buNone/>
            </a:pPr>
            <a:r>
              <a:rPr lang="ru-RU" sz="4000" b="1" dirty="0"/>
              <a:t>Учебный предмет «История» традиционно обладает высоким воспитательным потенциалом, а его изучение способствует формированию у молодого поколения ориентиров для гражданской, </a:t>
            </a:r>
            <a:r>
              <a:rPr lang="ru-RU" sz="4000" b="1" dirty="0" err="1"/>
              <a:t>этнонациональной</a:t>
            </a:r>
            <a:r>
              <a:rPr lang="ru-RU" sz="4000" b="1" dirty="0"/>
              <a:t>, социальной, культурной самоидентификации в окружающем мире</a:t>
            </a:r>
            <a:r>
              <a:rPr lang="ru-RU" sz="4000" dirty="0"/>
              <a:t>.</a:t>
            </a:r>
            <a:r>
              <a:rPr lang="ru-RU" dirty="0"/>
              <a:t> </a:t>
            </a:r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3602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365126"/>
            <a:ext cx="9886749" cy="856846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Система </a:t>
            </a:r>
            <a:r>
              <a:rPr lang="ru-RU" sz="3600" dirty="0"/>
              <a:t>исторического образования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2800" dirty="0"/>
              <a:t>(структурно-содержательный аспект)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1325414"/>
              </p:ext>
            </p:extLst>
          </p:nvPr>
        </p:nvGraphicFramePr>
        <p:xfrm>
          <a:off x="1981200" y="1429788"/>
          <a:ext cx="8260080" cy="4951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529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50" y="3840503"/>
            <a:ext cx="2927229" cy="15391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3905" y="84173"/>
            <a:ext cx="8815541" cy="1666453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Экосистема      исторического образования </a:t>
            </a:r>
            <a:r>
              <a:rPr lang="ru-RU" sz="2800" b="1" dirty="0" smtClean="0"/>
              <a:t>- </a:t>
            </a:r>
            <a:r>
              <a:rPr lang="ru-RU" sz="2000" dirty="0" smtClean="0"/>
              <a:t>сети </a:t>
            </a:r>
            <a:r>
              <a:rPr lang="ru-RU" sz="2000" dirty="0"/>
              <a:t>взаимосвязанных и разнотипных субъектов, участвующих в процессе обучения / воспитания / развития в течение всей </a:t>
            </a:r>
            <a:r>
              <a:rPr lang="ru-RU" sz="2000" dirty="0" smtClean="0"/>
              <a:t>жизни; объединяют </a:t>
            </a:r>
            <a:r>
              <a:rPr lang="ru-RU" sz="2000" dirty="0"/>
              <a:t>учащихся и сообщества, </a:t>
            </a:r>
            <a:r>
              <a:rPr lang="ru-RU" sz="2000" dirty="0" smtClean="0"/>
              <a:t>раскрывают </a:t>
            </a:r>
            <a:r>
              <a:rPr lang="ru-RU" sz="2000" dirty="0"/>
              <a:t>их </a:t>
            </a:r>
            <a:r>
              <a:rPr lang="ru-RU" sz="2000" dirty="0" smtClean="0"/>
              <a:t>индивидуальный </a:t>
            </a:r>
            <a:r>
              <a:rPr lang="ru-RU" sz="2000" dirty="0"/>
              <a:t>и </a:t>
            </a:r>
            <a:r>
              <a:rPr lang="ru-RU" sz="2000" dirty="0" smtClean="0"/>
              <a:t>коллективный потенциал; акцент на партнерство </a:t>
            </a:r>
            <a:r>
              <a:rPr lang="ru-RU" sz="2000" dirty="0"/>
              <a:t>и взаимодействие </a:t>
            </a:r>
            <a:r>
              <a:rPr lang="ru-RU" sz="2000" dirty="0" smtClean="0"/>
              <a:t>…= </a:t>
            </a:r>
            <a:r>
              <a:rPr lang="ru-RU" sz="2000" dirty="0" smtClean="0">
                <a:solidFill>
                  <a:srgbClr val="FF0000"/>
                </a:solidFill>
              </a:rPr>
              <a:t>историческое просвещение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76047" y="2426677"/>
            <a:ext cx="3473389" cy="183409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642338" y="1910862"/>
            <a:ext cx="2274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школа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108" y="3170070"/>
            <a:ext cx="5027229" cy="27541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9929446" y="2591357"/>
            <a:ext cx="2203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Места памяти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4727" y="5196417"/>
            <a:ext cx="2857500" cy="1600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02588" y="6107723"/>
            <a:ext cx="2700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Архивы и музеи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3674" y="4484872"/>
            <a:ext cx="2280774" cy="14849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005754" y="6375343"/>
            <a:ext cx="3598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Сайты и порталы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4449" y="4724252"/>
            <a:ext cx="1876060" cy="187606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2829" y="690745"/>
            <a:ext cx="1875194" cy="13154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10445262" y="105568"/>
            <a:ext cx="1492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</a:rPr>
              <a:t>СЕМЬЯ. РОДИТЕЛИ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24279" y="4547166"/>
            <a:ext cx="1334726" cy="15118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10540116" y="4150216"/>
            <a:ext cx="1441938" cy="3385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КОНКУРСЫ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96124" y="1910862"/>
            <a:ext cx="2611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Историческая наука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6957" y="2226330"/>
            <a:ext cx="2466975" cy="18478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82906" y="1489500"/>
            <a:ext cx="1885950" cy="1905000"/>
          </a:xfrm>
          <a:prstGeom prst="rect">
            <a:avLst/>
          </a:prstGeom>
        </p:spPr>
      </p:pic>
      <p:sp>
        <p:nvSpPr>
          <p:cNvPr id="23" name="Полилиния 22"/>
          <p:cNvSpPr/>
          <p:nvPr/>
        </p:nvSpPr>
        <p:spPr>
          <a:xfrm>
            <a:off x="251085" y="1125416"/>
            <a:ext cx="10940557" cy="5732584"/>
          </a:xfrm>
          <a:custGeom>
            <a:avLst/>
            <a:gdLst>
              <a:gd name="connsiteX0" fmla="*/ 9800492 w 10940557"/>
              <a:gd name="connsiteY0" fmla="*/ 0 h 5732584"/>
              <a:gd name="connsiteX1" fmla="*/ 9741877 w 10940557"/>
              <a:gd name="connsiteY1" fmla="*/ 58615 h 5732584"/>
              <a:gd name="connsiteX2" fmla="*/ 9671538 w 10940557"/>
              <a:gd name="connsiteY2" fmla="*/ 70338 h 5732584"/>
              <a:gd name="connsiteX3" fmla="*/ 9624646 w 10940557"/>
              <a:gd name="connsiteY3" fmla="*/ 93784 h 5732584"/>
              <a:gd name="connsiteX4" fmla="*/ 9601200 w 10940557"/>
              <a:gd name="connsiteY4" fmla="*/ 117231 h 5732584"/>
              <a:gd name="connsiteX5" fmla="*/ 9507415 w 10940557"/>
              <a:gd name="connsiteY5" fmla="*/ 140677 h 5732584"/>
              <a:gd name="connsiteX6" fmla="*/ 9378461 w 10940557"/>
              <a:gd name="connsiteY6" fmla="*/ 175846 h 5732584"/>
              <a:gd name="connsiteX7" fmla="*/ 9331569 w 10940557"/>
              <a:gd name="connsiteY7" fmla="*/ 199292 h 5732584"/>
              <a:gd name="connsiteX8" fmla="*/ 9296400 w 10940557"/>
              <a:gd name="connsiteY8" fmla="*/ 211015 h 5732584"/>
              <a:gd name="connsiteX9" fmla="*/ 9249507 w 10940557"/>
              <a:gd name="connsiteY9" fmla="*/ 234461 h 5732584"/>
              <a:gd name="connsiteX10" fmla="*/ 9132277 w 10940557"/>
              <a:gd name="connsiteY10" fmla="*/ 246184 h 5732584"/>
              <a:gd name="connsiteX11" fmla="*/ 9097107 w 10940557"/>
              <a:gd name="connsiteY11" fmla="*/ 257907 h 5732584"/>
              <a:gd name="connsiteX12" fmla="*/ 9038492 w 10940557"/>
              <a:gd name="connsiteY12" fmla="*/ 269631 h 5732584"/>
              <a:gd name="connsiteX13" fmla="*/ 8968154 w 10940557"/>
              <a:gd name="connsiteY13" fmla="*/ 316523 h 5732584"/>
              <a:gd name="connsiteX14" fmla="*/ 8522677 w 10940557"/>
              <a:gd name="connsiteY14" fmla="*/ 339969 h 5732584"/>
              <a:gd name="connsiteX15" fmla="*/ 7959969 w 10940557"/>
              <a:gd name="connsiteY15" fmla="*/ 363415 h 5732584"/>
              <a:gd name="connsiteX16" fmla="*/ 7842738 w 10940557"/>
              <a:gd name="connsiteY16" fmla="*/ 386861 h 5732584"/>
              <a:gd name="connsiteX17" fmla="*/ 7772400 w 10940557"/>
              <a:gd name="connsiteY17" fmla="*/ 398584 h 5732584"/>
              <a:gd name="connsiteX18" fmla="*/ 7643446 w 10940557"/>
              <a:gd name="connsiteY18" fmla="*/ 433754 h 5732584"/>
              <a:gd name="connsiteX19" fmla="*/ 7608277 w 10940557"/>
              <a:gd name="connsiteY19" fmla="*/ 457200 h 5732584"/>
              <a:gd name="connsiteX20" fmla="*/ 7584830 w 10940557"/>
              <a:gd name="connsiteY20" fmla="*/ 480646 h 5732584"/>
              <a:gd name="connsiteX21" fmla="*/ 7537938 w 10940557"/>
              <a:gd name="connsiteY21" fmla="*/ 492369 h 5732584"/>
              <a:gd name="connsiteX22" fmla="*/ 7455877 w 10940557"/>
              <a:gd name="connsiteY22" fmla="*/ 515815 h 5732584"/>
              <a:gd name="connsiteX23" fmla="*/ 7432430 w 10940557"/>
              <a:gd name="connsiteY23" fmla="*/ 539261 h 5732584"/>
              <a:gd name="connsiteX24" fmla="*/ 7397261 w 10940557"/>
              <a:gd name="connsiteY24" fmla="*/ 550984 h 5732584"/>
              <a:gd name="connsiteX25" fmla="*/ 7373815 w 10940557"/>
              <a:gd name="connsiteY25" fmla="*/ 586154 h 5732584"/>
              <a:gd name="connsiteX26" fmla="*/ 7338646 w 10940557"/>
              <a:gd name="connsiteY26" fmla="*/ 597877 h 5732584"/>
              <a:gd name="connsiteX27" fmla="*/ 7280030 w 10940557"/>
              <a:gd name="connsiteY27" fmla="*/ 633046 h 5732584"/>
              <a:gd name="connsiteX28" fmla="*/ 7209692 w 10940557"/>
              <a:gd name="connsiteY28" fmla="*/ 679938 h 5732584"/>
              <a:gd name="connsiteX29" fmla="*/ 7162800 w 10940557"/>
              <a:gd name="connsiteY29" fmla="*/ 691661 h 5732584"/>
              <a:gd name="connsiteX30" fmla="*/ 7092461 w 10940557"/>
              <a:gd name="connsiteY30" fmla="*/ 715107 h 5732584"/>
              <a:gd name="connsiteX31" fmla="*/ 7010400 w 10940557"/>
              <a:gd name="connsiteY31" fmla="*/ 726831 h 5732584"/>
              <a:gd name="connsiteX32" fmla="*/ 6940061 w 10940557"/>
              <a:gd name="connsiteY32" fmla="*/ 762000 h 5732584"/>
              <a:gd name="connsiteX33" fmla="*/ 6904892 w 10940557"/>
              <a:gd name="connsiteY33" fmla="*/ 797169 h 5732584"/>
              <a:gd name="connsiteX34" fmla="*/ 6858000 w 10940557"/>
              <a:gd name="connsiteY34" fmla="*/ 808892 h 5732584"/>
              <a:gd name="connsiteX35" fmla="*/ 6822830 w 10940557"/>
              <a:gd name="connsiteY35" fmla="*/ 820615 h 5732584"/>
              <a:gd name="connsiteX36" fmla="*/ 6787661 w 10940557"/>
              <a:gd name="connsiteY36" fmla="*/ 844061 h 5732584"/>
              <a:gd name="connsiteX37" fmla="*/ 6752492 w 10940557"/>
              <a:gd name="connsiteY37" fmla="*/ 855784 h 5732584"/>
              <a:gd name="connsiteX38" fmla="*/ 6693877 w 10940557"/>
              <a:gd name="connsiteY38" fmla="*/ 890954 h 5732584"/>
              <a:gd name="connsiteX39" fmla="*/ 6658707 w 10940557"/>
              <a:gd name="connsiteY39" fmla="*/ 937846 h 5732584"/>
              <a:gd name="connsiteX40" fmla="*/ 6588369 w 10940557"/>
              <a:gd name="connsiteY40" fmla="*/ 961292 h 5732584"/>
              <a:gd name="connsiteX41" fmla="*/ 6553200 w 10940557"/>
              <a:gd name="connsiteY41" fmla="*/ 984738 h 5732584"/>
              <a:gd name="connsiteX42" fmla="*/ 6494584 w 10940557"/>
              <a:gd name="connsiteY42" fmla="*/ 1043354 h 5732584"/>
              <a:gd name="connsiteX43" fmla="*/ 6424246 w 10940557"/>
              <a:gd name="connsiteY43" fmla="*/ 1066800 h 5732584"/>
              <a:gd name="connsiteX44" fmla="*/ 6365630 w 10940557"/>
              <a:gd name="connsiteY44" fmla="*/ 1113692 h 5732584"/>
              <a:gd name="connsiteX45" fmla="*/ 6283569 w 10940557"/>
              <a:gd name="connsiteY45" fmla="*/ 1184031 h 5732584"/>
              <a:gd name="connsiteX46" fmla="*/ 6236677 w 10940557"/>
              <a:gd name="connsiteY46" fmla="*/ 1207477 h 5732584"/>
              <a:gd name="connsiteX47" fmla="*/ 6166338 w 10940557"/>
              <a:gd name="connsiteY47" fmla="*/ 1254369 h 5732584"/>
              <a:gd name="connsiteX48" fmla="*/ 6131169 w 10940557"/>
              <a:gd name="connsiteY48" fmla="*/ 1289538 h 5732584"/>
              <a:gd name="connsiteX49" fmla="*/ 6084277 w 10940557"/>
              <a:gd name="connsiteY49" fmla="*/ 1312984 h 5732584"/>
              <a:gd name="connsiteX50" fmla="*/ 6002215 w 10940557"/>
              <a:gd name="connsiteY50" fmla="*/ 1371600 h 5732584"/>
              <a:gd name="connsiteX51" fmla="*/ 5967046 w 10940557"/>
              <a:gd name="connsiteY51" fmla="*/ 1383323 h 5732584"/>
              <a:gd name="connsiteX52" fmla="*/ 5861538 w 10940557"/>
              <a:gd name="connsiteY52" fmla="*/ 1430215 h 5732584"/>
              <a:gd name="connsiteX53" fmla="*/ 5849815 w 10940557"/>
              <a:gd name="connsiteY53" fmla="*/ 1465384 h 5732584"/>
              <a:gd name="connsiteX54" fmla="*/ 5685692 w 10940557"/>
              <a:gd name="connsiteY54" fmla="*/ 1500554 h 5732584"/>
              <a:gd name="connsiteX55" fmla="*/ 5580184 w 10940557"/>
              <a:gd name="connsiteY55" fmla="*/ 1524000 h 5732584"/>
              <a:gd name="connsiteX56" fmla="*/ 5427784 w 10940557"/>
              <a:gd name="connsiteY56" fmla="*/ 1535723 h 5732584"/>
              <a:gd name="connsiteX57" fmla="*/ 4888523 w 10940557"/>
              <a:gd name="connsiteY57" fmla="*/ 1524000 h 5732584"/>
              <a:gd name="connsiteX58" fmla="*/ 4818184 w 10940557"/>
              <a:gd name="connsiteY58" fmla="*/ 1477107 h 5732584"/>
              <a:gd name="connsiteX59" fmla="*/ 4724400 w 10940557"/>
              <a:gd name="connsiteY59" fmla="*/ 1430215 h 5732584"/>
              <a:gd name="connsiteX60" fmla="*/ 4700954 w 10940557"/>
              <a:gd name="connsiteY60" fmla="*/ 1383323 h 5732584"/>
              <a:gd name="connsiteX61" fmla="*/ 4677507 w 10940557"/>
              <a:gd name="connsiteY61" fmla="*/ 1359877 h 5732584"/>
              <a:gd name="connsiteX62" fmla="*/ 4630615 w 10940557"/>
              <a:gd name="connsiteY62" fmla="*/ 1301261 h 5732584"/>
              <a:gd name="connsiteX63" fmla="*/ 4607169 w 10940557"/>
              <a:gd name="connsiteY63" fmla="*/ 1266092 h 5732584"/>
              <a:gd name="connsiteX64" fmla="*/ 4595446 w 10940557"/>
              <a:gd name="connsiteY64" fmla="*/ 1230923 h 5732584"/>
              <a:gd name="connsiteX65" fmla="*/ 4560277 w 10940557"/>
              <a:gd name="connsiteY65" fmla="*/ 1195754 h 5732584"/>
              <a:gd name="connsiteX66" fmla="*/ 4548554 w 10940557"/>
              <a:gd name="connsiteY66" fmla="*/ 1160584 h 5732584"/>
              <a:gd name="connsiteX67" fmla="*/ 4525107 w 10940557"/>
              <a:gd name="connsiteY67" fmla="*/ 1137138 h 5732584"/>
              <a:gd name="connsiteX68" fmla="*/ 4513384 w 10940557"/>
              <a:gd name="connsiteY68" fmla="*/ 1078523 h 5732584"/>
              <a:gd name="connsiteX69" fmla="*/ 4501661 w 10940557"/>
              <a:gd name="connsiteY69" fmla="*/ 1031631 h 5732584"/>
              <a:gd name="connsiteX70" fmla="*/ 4489938 w 10940557"/>
              <a:gd name="connsiteY70" fmla="*/ 973015 h 5732584"/>
              <a:gd name="connsiteX71" fmla="*/ 4466492 w 10940557"/>
              <a:gd name="connsiteY71" fmla="*/ 902677 h 5732584"/>
              <a:gd name="connsiteX72" fmla="*/ 4431323 w 10940557"/>
              <a:gd name="connsiteY72" fmla="*/ 867507 h 5732584"/>
              <a:gd name="connsiteX73" fmla="*/ 4372707 w 10940557"/>
              <a:gd name="connsiteY73" fmla="*/ 738554 h 5732584"/>
              <a:gd name="connsiteX74" fmla="*/ 4349261 w 10940557"/>
              <a:gd name="connsiteY74" fmla="*/ 691661 h 5732584"/>
              <a:gd name="connsiteX75" fmla="*/ 4255477 w 10940557"/>
              <a:gd name="connsiteY75" fmla="*/ 586154 h 5732584"/>
              <a:gd name="connsiteX76" fmla="*/ 4185138 w 10940557"/>
              <a:gd name="connsiteY76" fmla="*/ 539261 h 5732584"/>
              <a:gd name="connsiteX77" fmla="*/ 4161692 w 10940557"/>
              <a:gd name="connsiteY77" fmla="*/ 504092 h 5732584"/>
              <a:gd name="connsiteX78" fmla="*/ 4079630 w 10940557"/>
              <a:gd name="connsiteY78" fmla="*/ 468923 h 5732584"/>
              <a:gd name="connsiteX79" fmla="*/ 4044461 w 10940557"/>
              <a:gd name="connsiteY79" fmla="*/ 433754 h 5732584"/>
              <a:gd name="connsiteX80" fmla="*/ 4009292 w 10940557"/>
              <a:gd name="connsiteY80" fmla="*/ 422031 h 5732584"/>
              <a:gd name="connsiteX81" fmla="*/ 3868615 w 10940557"/>
              <a:gd name="connsiteY81" fmla="*/ 398584 h 5732584"/>
              <a:gd name="connsiteX82" fmla="*/ 3751384 w 10940557"/>
              <a:gd name="connsiteY82" fmla="*/ 375138 h 5732584"/>
              <a:gd name="connsiteX83" fmla="*/ 3481754 w 10940557"/>
              <a:gd name="connsiteY83" fmla="*/ 351692 h 5732584"/>
              <a:gd name="connsiteX84" fmla="*/ 2696307 w 10940557"/>
              <a:gd name="connsiteY84" fmla="*/ 363415 h 5732584"/>
              <a:gd name="connsiteX85" fmla="*/ 2567354 w 10940557"/>
              <a:gd name="connsiteY85" fmla="*/ 375138 h 5732584"/>
              <a:gd name="connsiteX86" fmla="*/ 2532184 w 10940557"/>
              <a:gd name="connsiteY86" fmla="*/ 386861 h 5732584"/>
              <a:gd name="connsiteX87" fmla="*/ 2450123 w 10940557"/>
              <a:gd name="connsiteY87" fmla="*/ 410307 h 5732584"/>
              <a:gd name="connsiteX88" fmla="*/ 2321169 w 10940557"/>
              <a:gd name="connsiteY88" fmla="*/ 457200 h 5732584"/>
              <a:gd name="connsiteX89" fmla="*/ 2239107 w 10940557"/>
              <a:gd name="connsiteY89" fmla="*/ 515815 h 5732584"/>
              <a:gd name="connsiteX90" fmla="*/ 2203938 w 10940557"/>
              <a:gd name="connsiteY90" fmla="*/ 550984 h 5732584"/>
              <a:gd name="connsiteX91" fmla="*/ 2168769 w 10940557"/>
              <a:gd name="connsiteY91" fmla="*/ 574431 h 5732584"/>
              <a:gd name="connsiteX92" fmla="*/ 2121877 w 10940557"/>
              <a:gd name="connsiteY92" fmla="*/ 633046 h 5732584"/>
              <a:gd name="connsiteX93" fmla="*/ 2063261 w 10940557"/>
              <a:gd name="connsiteY93" fmla="*/ 691661 h 5732584"/>
              <a:gd name="connsiteX94" fmla="*/ 2039815 w 10940557"/>
              <a:gd name="connsiteY94" fmla="*/ 726831 h 5732584"/>
              <a:gd name="connsiteX95" fmla="*/ 1992923 w 10940557"/>
              <a:gd name="connsiteY95" fmla="*/ 762000 h 5732584"/>
              <a:gd name="connsiteX96" fmla="*/ 1969477 w 10940557"/>
              <a:gd name="connsiteY96" fmla="*/ 808892 h 5732584"/>
              <a:gd name="connsiteX97" fmla="*/ 1957754 w 10940557"/>
              <a:gd name="connsiteY97" fmla="*/ 844061 h 5732584"/>
              <a:gd name="connsiteX98" fmla="*/ 1899138 w 10940557"/>
              <a:gd name="connsiteY98" fmla="*/ 937846 h 5732584"/>
              <a:gd name="connsiteX99" fmla="*/ 1887415 w 10940557"/>
              <a:gd name="connsiteY99" fmla="*/ 984738 h 5732584"/>
              <a:gd name="connsiteX100" fmla="*/ 1875692 w 10940557"/>
              <a:gd name="connsiteY100" fmla="*/ 1019907 h 5732584"/>
              <a:gd name="connsiteX101" fmla="*/ 1852246 w 10940557"/>
              <a:gd name="connsiteY101" fmla="*/ 1113692 h 5732584"/>
              <a:gd name="connsiteX102" fmla="*/ 1828800 w 10940557"/>
              <a:gd name="connsiteY102" fmla="*/ 1406769 h 5732584"/>
              <a:gd name="connsiteX103" fmla="*/ 1840523 w 10940557"/>
              <a:gd name="connsiteY103" fmla="*/ 1946031 h 5732584"/>
              <a:gd name="connsiteX104" fmla="*/ 1875692 w 10940557"/>
              <a:gd name="connsiteY104" fmla="*/ 1969477 h 5732584"/>
              <a:gd name="connsiteX105" fmla="*/ 1981200 w 10940557"/>
              <a:gd name="connsiteY105" fmla="*/ 2157046 h 5732584"/>
              <a:gd name="connsiteX106" fmla="*/ 2004646 w 10940557"/>
              <a:gd name="connsiteY106" fmla="*/ 2192215 h 5732584"/>
              <a:gd name="connsiteX107" fmla="*/ 2028092 w 10940557"/>
              <a:gd name="connsiteY107" fmla="*/ 2227384 h 5732584"/>
              <a:gd name="connsiteX108" fmla="*/ 2074984 w 10940557"/>
              <a:gd name="connsiteY108" fmla="*/ 2286000 h 5732584"/>
              <a:gd name="connsiteX109" fmla="*/ 2192215 w 10940557"/>
              <a:gd name="connsiteY109" fmla="*/ 2450123 h 5732584"/>
              <a:gd name="connsiteX110" fmla="*/ 2250830 w 10940557"/>
              <a:gd name="connsiteY110" fmla="*/ 2497015 h 5732584"/>
              <a:gd name="connsiteX111" fmla="*/ 2368061 w 10940557"/>
              <a:gd name="connsiteY111" fmla="*/ 2661138 h 5732584"/>
              <a:gd name="connsiteX112" fmla="*/ 2414954 w 10940557"/>
              <a:gd name="connsiteY112" fmla="*/ 2743200 h 5732584"/>
              <a:gd name="connsiteX113" fmla="*/ 2426677 w 10940557"/>
              <a:gd name="connsiteY113" fmla="*/ 2848707 h 5732584"/>
              <a:gd name="connsiteX114" fmla="*/ 2438400 w 10940557"/>
              <a:gd name="connsiteY114" fmla="*/ 2883877 h 5732584"/>
              <a:gd name="connsiteX115" fmla="*/ 2426677 w 10940557"/>
              <a:gd name="connsiteY115" fmla="*/ 3141784 h 5732584"/>
              <a:gd name="connsiteX116" fmla="*/ 2403230 w 10940557"/>
              <a:gd name="connsiteY116" fmla="*/ 3165231 h 5732584"/>
              <a:gd name="connsiteX117" fmla="*/ 2379784 w 10940557"/>
              <a:gd name="connsiteY117" fmla="*/ 3200400 h 5732584"/>
              <a:gd name="connsiteX118" fmla="*/ 2309446 w 10940557"/>
              <a:gd name="connsiteY118" fmla="*/ 3223846 h 5732584"/>
              <a:gd name="connsiteX119" fmla="*/ 1957754 w 10940557"/>
              <a:gd name="connsiteY119" fmla="*/ 3200400 h 5732584"/>
              <a:gd name="connsiteX120" fmla="*/ 1875692 w 10940557"/>
              <a:gd name="connsiteY120" fmla="*/ 3212123 h 5732584"/>
              <a:gd name="connsiteX121" fmla="*/ 1770184 w 10940557"/>
              <a:gd name="connsiteY121" fmla="*/ 3223846 h 5732584"/>
              <a:gd name="connsiteX122" fmla="*/ 1711569 w 10940557"/>
              <a:gd name="connsiteY122" fmla="*/ 3235569 h 5732584"/>
              <a:gd name="connsiteX123" fmla="*/ 1524000 w 10940557"/>
              <a:gd name="connsiteY123" fmla="*/ 3270738 h 5732584"/>
              <a:gd name="connsiteX124" fmla="*/ 1465384 w 10940557"/>
              <a:gd name="connsiteY124" fmla="*/ 3282461 h 5732584"/>
              <a:gd name="connsiteX125" fmla="*/ 1371600 w 10940557"/>
              <a:gd name="connsiteY125" fmla="*/ 3294184 h 5732584"/>
              <a:gd name="connsiteX126" fmla="*/ 1254369 w 10940557"/>
              <a:gd name="connsiteY126" fmla="*/ 3329354 h 5732584"/>
              <a:gd name="connsiteX127" fmla="*/ 1219200 w 10940557"/>
              <a:gd name="connsiteY127" fmla="*/ 3341077 h 5732584"/>
              <a:gd name="connsiteX128" fmla="*/ 1172307 w 10940557"/>
              <a:gd name="connsiteY128" fmla="*/ 3364523 h 5732584"/>
              <a:gd name="connsiteX129" fmla="*/ 1125415 w 10940557"/>
              <a:gd name="connsiteY129" fmla="*/ 3376246 h 5732584"/>
              <a:gd name="connsiteX130" fmla="*/ 1043354 w 10940557"/>
              <a:gd name="connsiteY130" fmla="*/ 3399692 h 5732584"/>
              <a:gd name="connsiteX131" fmla="*/ 879230 w 10940557"/>
              <a:gd name="connsiteY131" fmla="*/ 3505200 h 5732584"/>
              <a:gd name="connsiteX132" fmla="*/ 832338 w 10940557"/>
              <a:gd name="connsiteY132" fmla="*/ 3540369 h 5732584"/>
              <a:gd name="connsiteX133" fmla="*/ 773723 w 10940557"/>
              <a:gd name="connsiteY133" fmla="*/ 3587261 h 5732584"/>
              <a:gd name="connsiteX134" fmla="*/ 762000 w 10940557"/>
              <a:gd name="connsiteY134" fmla="*/ 3634154 h 5732584"/>
              <a:gd name="connsiteX135" fmla="*/ 726830 w 10940557"/>
              <a:gd name="connsiteY135" fmla="*/ 3681046 h 5732584"/>
              <a:gd name="connsiteX136" fmla="*/ 597877 w 10940557"/>
              <a:gd name="connsiteY136" fmla="*/ 3786554 h 5732584"/>
              <a:gd name="connsiteX137" fmla="*/ 562707 w 10940557"/>
              <a:gd name="connsiteY137" fmla="*/ 3833446 h 5732584"/>
              <a:gd name="connsiteX138" fmla="*/ 492369 w 10940557"/>
              <a:gd name="connsiteY138" fmla="*/ 3880338 h 5732584"/>
              <a:gd name="connsiteX139" fmla="*/ 445477 w 10940557"/>
              <a:gd name="connsiteY139" fmla="*/ 3938954 h 5732584"/>
              <a:gd name="connsiteX140" fmla="*/ 375138 w 10940557"/>
              <a:gd name="connsiteY140" fmla="*/ 3974123 h 5732584"/>
              <a:gd name="connsiteX141" fmla="*/ 328246 w 10940557"/>
              <a:gd name="connsiteY141" fmla="*/ 4032738 h 5732584"/>
              <a:gd name="connsiteX142" fmla="*/ 293077 w 10940557"/>
              <a:gd name="connsiteY142" fmla="*/ 4079631 h 5732584"/>
              <a:gd name="connsiteX143" fmla="*/ 222738 w 10940557"/>
              <a:gd name="connsiteY143" fmla="*/ 4114800 h 5732584"/>
              <a:gd name="connsiteX144" fmla="*/ 187569 w 10940557"/>
              <a:gd name="connsiteY144" fmla="*/ 4173415 h 5732584"/>
              <a:gd name="connsiteX145" fmla="*/ 152400 w 10940557"/>
              <a:gd name="connsiteY145" fmla="*/ 4208584 h 5732584"/>
              <a:gd name="connsiteX146" fmla="*/ 140677 w 10940557"/>
              <a:gd name="connsiteY146" fmla="*/ 4255477 h 5732584"/>
              <a:gd name="connsiteX147" fmla="*/ 105507 w 10940557"/>
              <a:gd name="connsiteY147" fmla="*/ 4337538 h 5732584"/>
              <a:gd name="connsiteX148" fmla="*/ 82061 w 10940557"/>
              <a:gd name="connsiteY148" fmla="*/ 4454769 h 5732584"/>
              <a:gd name="connsiteX149" fmla="*/ 70338 w 10940557"/>
              <a:gd name="connsiteY149" fmla="*/ 4513384 h 5732584"/>
              <a:gd name="connsiteX150" fmla="*/ 35169 w 10940557"/>
              <a:gd name="connsiteY150" fmla="*/ 4548554 h 5732584"/>
              <a:gd name="connsiteX151" fmla="*/ 23446 w 10940557"/>
              <a:gd name="connsiteY151" fmla="*/ 4630615 h 5732584"/>
              <a:gd name="connsiteX152" fmla="*/ 0 w 10940557"/>
              <a:gd name="connsiteY152" fmla="*/ 4865077 h 5732584"/>
              <a:gd name="connsiteX153" fmla="*/ 11723 w 10940557"/>
              <a:gd name="connsiteY153" fmla="*/ 5099538 h 5732584"/>
              <a:gd name="connsiteX154" fmla="*/ 46892 w 10940557"/>
              <a:gd name="connsiteY154" fmla="*/ 5181600 h 5732584"/>
              <a:gd name="connsiteX155" fmla="*/ 128954 w 10940557"/>
              <a:gd name="connsiteY155" fmla="*/ 5287107 h 5732584"/>
              <a:gd name="connsiteX156" fmla="*/ 164123 w 10940557"/>
              <a:gd name="connsiteY156" fmla="*/ 5322277 h 5732584"/>
              <a:gd name="connsiteX157" fmla="*/ 222738 w 10940557"/>
              <a:gd name="connsiteY157" fmla="*/ 5334000 h 5732584"/>
              <a:gd name="connsiteX158" fmla="*/ 257907 w 10940557"/>
              <a:gd name="connsiteY158" fmla="*/ 5357446 h 5732584"/>
              <a:gd name="connsiteX159" fmla="*/ 351692 w 10940557"/>
              <a:gd name="connsiteY159" fmla="*/ 5380892 h 5732584"/>
              <a:gd name="connsiteX160" fmla="*/ 410307 w 10940557"/>
              <a:gd name="connsiteY160" fmla="*/ 5404338 h 5732584"/>
              <a:gd name="connsiteX161" fmla="*/ 996461 w 10940557"/>
              <a:gd name="connsiteY161" fmla="*/ 5427784 h 5732584"/>
              <a:gd name="connsiteX162" fmla="*/ 1184030 w 10940557"/>
              <a:gd name="connsiteY162" fmla="*/ 5451231 h 5732584"/>
              <a:gd name="connsiteX163" fmla="*/ 1395046 w 10940557"/>
              <a:gd name="connsiteY163" fmla="*/ 5439507 h 5732584"/>
              <a:gd name="connsiteX164" fmla="*/ 1465384 w 10940557"/>
              <a:gd name="connsiteY164" fmla="*/ 5404338 h 5732584"/>
              <a:gd name="connsiteX165" fmla="*/ 1524000 w 10940557"/>
              <a:gd name="connsiteY165" fmla="*/ 5345723 h 5732584"/>
              <a:gd name="connsiteX166" fmla="*/ 1547446 w 10940557"/>
              <a:gd name="connsiteY166" fmla="*/ 5287107 h 5732584"/>
              <a:gd name="connsiteX167" fmla="*/ 1582615 w 10940557"/>
              <a:gd name="connsiteY167" fmla="*/ 5134707 h 5732584"/>
              <a:gd name="connsiteX168" fmla="*/ 1606061 w 10940557"/>
              <a:gd name="connsiteY168" fmla="*/ 4747846 h 5732584"/>
              <a:gd name="connsiteX169" fmla="*/ 1641230 w 10940557"/>
              <a:gd name="connsiteY169" fmla="*/ 4489938 h 5732584"/>
              <a:gd name="connsiteX170" fmla="*/ 1652954 w 10940557"/>
              <a:gd name="connsiteY170" fmla="*/ 4419600 h 5732584"/>
              <a:gd name="connsiteX171" fmla="*/ 1746738 w 10940557"/>
              <a:gd name="connsiteY171" fmla="*/ 4314092 h 5732584"/>
              <a:gd name="connsiteX172" fmla="*/ 1805354 w 10940557"/>
              <a:gd name="connsiteY172" fmla="*/ 4243754 h 5732584"/>
              <a:gd name="connsiteX173" fmla="*/ 1840523 w 10940557"/>
              <a:gd name="connsiteY173" fmla="*/ 4185138 h 5732584"/>
              <a:gd name="connsiteX174" fmla="*/ 1887415 w 10940557"/>
              <a:gd name="connsiteY174" fmla="*/ 4161692 h 5732584"/>
              <a:gd name="connsiteX175" fmla="*/ 1946030 w 10940557"/>
              <a:gd name="connsiteY175" fmla="*/ 4114800 h 5732584"/>
              <a:gd name="connsiteX176" fmla="*/ 2004646 w 10940557"/>
              <a:gd name="connsiteY176" fmla="*/ 4044461 h 5732584"/>
              <a:gd name="connsiteX177" fmla="*/ 2051538 w 10940557"/>
              <a:gd name="connsiteY177" fmla="*/ 4009292 h 5732584"/>
              <a:gd name="connsiteX178" fmla="*/ 2110154 w 10940557"/>
              <a:gd name="connsiteY178" fmla="*/ 3950677 h 5732584"/>
              <a:gd name="connsiteX179" fmla="*/ 2215661 w 10940557"/>
              <a:gd name="connsiteY179" fmla="*/ 3892061 h 5732584"/>
              <a:gd name="connsiteX180" fmla="*/ 2250830 w 10940557"/>
              <a:gd name="connsiteY180" fmla="*/ 3856892 h 5732584"/>
              <a:gd name="connsiteX181" fmla="*/ 2379784 w 10940557"/>
              <a:gd name="connsiteY181" fmla="*/ 3810000 h 5732584"/>
              <a:gd name="connsiteX182" fmla="*/ 2485292 w 10940557"/>
              <a:gd name="connsiteY182" fmla="*/ 3739661 h 5732584"/>
              <a:gd name="connsiteX183" fmla="*/ 2543907 w 10940557"/>
              <a:gd name="connsiteY183" fmla="*/ 3727938 h 5732584"/>
              <a:gd name="connsiteX184" fmla="*/ 2696307 w 10940557"/>
              <a:gd name="connsiteY184" fmla="*/ 3692769 h 5732584"/>
              <a:gd name="connsiteX185" fmla="*/ 2719754 w 10940557"/>
              <a:gd name="connsiteY185" fmla="*/ 3669323 h 5732584"/>
              <a:gd name="connsiteX186" fmla="*/ 2813538 w 10940557"/>
              <a:gd name="connsiteY186" fmla="*/ 3645877 h 5732584"/>
              <a:gd name="connsiteX187" fmla="*/ 2848707 w 10940557"/>
              <a:gd name="connsiteY187" fmla="*/ 3634154 h 5732584"/>
              <a:gd name="connsiteX188" fmla="*/ 3387969 w 10940557"/>
              <a:gd name="connsiteY188" fmla="*/ 3669323 h 5732584"/>
              <a:gd name="connsiteX189" fmla="*/ 3493477 w 10940557"/>
              <a:gd name="connsiteY189" fmla="*/ 3704492 h 5732584"/>
              <a:gd name="connsiteX190" fmla="*/ 3563815 w 10940557"/>
              <a:gd name="connsiteY190" fmla="*/ 3774831 h 5732584"/>
              <a:gd name="connsiteX191" fmla="*/ 3634154 w 10940557"/>
              <a:gd name="connsiteY191" fmla="*/ 3845169 h 5732584"/>
              <a:gd name="connsiteX192" fmla="*/ 3681046 w 10940557"/>
              <a:gd name="connsiteY192" fmla="*/ 3985846 h 5732584"/>
              <a:gd name="connsiteX193" fmla="*/ 3716215 w 10940557"/>
              <a:gd name="connsiteY193" fmla="*/ 4126523 h 5732584"/>
              <a:gd name="connsiteX194" fmla="*/ 3727938 w 10940557"/>
              <a:gd name="connsiteY194" fmla="*/ 4161692 h 5732584"/>
              <a:gd name="connsiteX195" fmla="*/ 3774830 w 10940557"/>
              <a:gd name="connsiteY195" fmla="*/ 4243754 h 5732584"/>
              <a:gd name="connsiteX196" fmla="*/ 3810000 w 10940557"/>
              <a:gd name="connsiteY196" fmla="*/ 4349261 h 5732584"/>
              <a:gd name="connsiteX197" fmla="*/ 3868615 w 10940557"/>
              <a:gd name="connsiteY197" fmla="*/ 4431323 h 5732584"/>
              <a:gd name="connsiteX198" fmla="*/ 3903784 w 10940557"/>
              <a:gd name="connsiteY198" fmla="*/ 4489938 h 5732584"/>
              <a:gd name="connsiteX199" fmla="*/ 3915507 w 10940557"/>
              <a:gd name="connsiteY199" fmla="*/ 4525107 h 5732584"/>
              <a:gd name="connsiteX200" fmla="*/ 4032738 w 10940557"/>
              <a:gd name="connsiteY200" fmla="*/ 4630615 h 5732584"/>
              <a:gd name="connsiteX201" fmla="*/ 4079630 w 10940557"/>
              <a:gd name="connsiteY201" fmla="*/ 4677507 h 5732584"/>
              <a:gd name="connsiteX202" fmla="*/ 4161692 w 10940557"/>
              <a:gd name="connsiteY202" fmla="*/ 4724400 h 5732584"/>
              <a:gd name="connsiteX203" fmla="*/ 4243754 w 10940557"/>
              <a:gd name="connsiteY203" fmla="*/ 4771292 h 5732584"/>
              <a:gd name="connsiteX204" fmla="*/ 4513384 w 10940557"/>
              <a:gd name="connsiteY204" fmla="*/ 4947138 h 5732584"/>
              <a:gd name="connsiteX205" fmla="*/ 4642338 w 10940557"/>
              <a:gd name="connsiteY205" fmla="*/ 4982307 h 5732584"/>
              <a:gd name="connsiteX206" fmla="*/ 4841630 w 10940557"/>
              <a:gd name="connsiteY206" fmla="*/ 5040923 h 5732584"/>
              <a:gd name="connsiteX207" fmla="*/ 4982307 w 10940557"/>
              <a:gd name="connsiteY207" fmla="*/ 5064369 h 5732584"/>
              <a:gd name="connsiteX208" fmla="*/ 5076092 w 10940557"/>
              <a:gd name="connsiteY208" fmla="*/ 5087815 h 5732584"/>
              <a:gd name="connsiteX209" fmla="*/ 5111261 w 10940557"/>
              <a:gd name="connsiteY209" fmla="*/ 5099538 h 5732584"/>
              <a:gd name="connsiteX210" fmla="*/ 5240215 w 10940557"/>
              <a:gd name="connsiteY210" fmla="*/ 5111261 h 5732584"/>
              <a:gd name="connsiteX211" fmla="*/ 5275384 w 10940557"/>
              <a:gd name="connsiteY211" fmla="*/ 5134707 h 5732584"/>
              <a:gd name="connsiteX212" fmla="*/ 5310554 w 10940557"/>
              <a:gd name="connsiteY212" fmla="*/ 5146431 h 5732584"/>
              <a:gd name="connsiteX213" fmla="*/ 5357446 w 10940557"/>
              <a:gd name="connsiteY213" fmla="*/ 5169877 h 5732584"/>
              <a:gd name="connsiteX214" fmla="*/ 5404338 w 10940557"/>
              <a:gd name="connsiteY214" fmla="*/ 5228492 h 5732584"/>
              <a:gd name="connsiteX215" fmla="*/ 5439507 w 10940557"/>
              <a:gd name="connsiteY215" fmla="*/ 5240215 h 5732584"/>
              <a:gd name="connsiteX216" fmla="*/ 5462954 w 10940557"/>
              <a:gd name="connsiteY216" fmla="*/ 5275384 h 5732584"/>
              <a:gd name="connsiteX217" fmla="*/ 5509846 w 10940557"/>
              <a:gd name="connsiteY217" fmla="*/ 5322277 h 5732584"/>
              <a:gd name="connsiteX218" fmla="*/ 5650523 w 10940557"/>
              <a:gd name="connsiteY218" fmla="*/ 5439507 h 5732584"/>
              <a:gd name="connsiteX219" fmla="*/ 5685692 w 10940557"/>
              <a:gd name="connsiteY219" fmla="*/ 5486400 h 5732584"/>
              <a:gd name="connsiteX220" fmla="*/ 5732584 w 10940557"/>
              <a:gd name="connsiteY220" fmla="*/ 5533292 h 5732584"/>
              <a:gd name="connsiteX221" fmla="*/ 5814646 w 10940557"/>
              <a:gd name="connsiteY221" fmla="*/ 5603631 h 5732584"/>
              <a:gd name="connsiteX222" fmla="*/ 5920154 w 10940557"/>
              <a:gd name="connsiteY222" fmla="*/ 5720861 h 5732584"/>
              <a:gd name="connsiteX223" fmla="*/ 5967046 w 10940557"/>
              <a:gd name="connsiteY223" fmla="*/ 5732584 h 5732584"/>
              <a:gd name="connsiteX224" fmla="*/ 6318738 w 10940557"/>
              <a:gd name="connsiteY224" fmla="*/ 5720861 h 5732584"/>
              <a:gd name="connsiteX225" fmla="*/ 6424246 w 10940557"/>
              <a:gd name="connsiteY225" fmla="*/ 5697415 h 5732584"/>
              <a:gd name="connsiteX226" fmla="*/ 6564923 w 10940557"/>
              <a:gd name="connsiteY226" fmla="*/ 5673969 h 5732584"/>
              <a:gd name="connsiteX227" fmla="*/ 6799384 w 10940557"/>
              <a:gd name="connsiteY227" fmla="*/ 5662246 h 5732584"/>
              <a:gd name="connsiteX228" fmla="*/ 6986954 w 10940557"/>
              <a:gd name="connsiteY228" fmla="*/ 5615354 h 5732584"/>
              <a:gd name="connsiteX229" fmla="*/ 7197969 w 10940557"/>
              <a:gd name="connsiteY229" fmla="*/ 5603631 h 5732584"/>
              <a:gd name="connsiteX230" fmla="*/ 7244861 w 10940557"/>
              <a:gd name="connsiteY230" fmla="*/ 5580184 h 5732584"/>
              <a:gd name="connsiteX231" fmla="*/ 7280030 w 10940557"/>
              <a:gd name="connsiteY231" fmla="*/ 5568461 h 5732584"/>
              <a:gd name="connsiteX232" fmla="*/ 7315200 w 10940557"/>
              <a:gd name="connsiteY232" fmla="*/ 5533292 h 5732584"/>
              <a:gd name="connsiteX233" fmla="*/ 7350369 w 10940557"/>
              <a:gd name="connsiteY233" fmla="*/ 5509846 h 5732584"/>
              <a:gd name="connsiteX234" fmla="*/ 7420707 w 10940557"/>
              <a:gd name="connsiteY234" fmla="*/ 5439507 h 5732584"/>
              <a:gd name="connsiteX235" fmla="*/ 7444154 w 10940557"/>
              <a:gd name="connsiteY235" fmla="*/ 5416061 h 5732584"/>
              <a:gd name="connsiteX236" fmla="*/ 7502769 w 10940557"/>
              <a:gd name="connsiteY236" fmla="*/ 5334000 h 5732584"/>
              <a:gd name="connsiteX237" fmla="*/ 7479323 w 10940557"/>
              <a:gd name="connsiteY237" fmla="*/ 5111261 h 5732584"/>
              <a:gd name="connsiteX238" fmla="*/ 7455877 w 10940557"/>
              <a:gd name="connsiteY238" fmla="*/ 5064369 h 5732584"/>
              <a:gd name="connsiteX239" fmla="*/ 7432430 w 10940557"/>
              <a:gd name="connsiteY239" fmla="*/ 4970584 h 5732584"/>
              <a:gd name="connsiteX240" fmla="*/ 7455877 w 10940557"/>
              <a:gd name="connsiteY240" fmla="*/ 4278923 h 5732584"/>
              <a:gd name="connsiteX241" fmla="*/ 7467600 w 10940557"/>
              <a:gd name="connsiteY241" fmla="*/ 4232031 h 5732584"/>
              <a:gd name="connsiteX242" fmla="*/ 7479323 w 10940557"/>
              <a:gd name="connsiteY242" fmla="*/ 4173415 h 5732584"/>
              <a:gd name="connsiteX243" fmla="*/ 7514492 w 10940557"/>
              <a:gd name="connsiteY243" fmla="*/ 4138246 h 5732584"/>
              <a:gd name="connsiteX244" fmla="*/ 7526215 w 10940557"/>
              <a:gd name="connsiteY244" fmla="*/ 4067907 h 5732584"/>
              <a:gd name="connsiteX245" fmla="*/ 7561384 w 10940557"/>
              <a:gd name="connsiteY245" fmla="*/ 3997569 h 5732584"/>
              <a:gd name="connsiteX246" fmla="*/ 7584830 w 10940557"/>
              <a:gd name="connsiteY246" fmla="*/ 3927231 h 5732584"/>
              <a:gd name="connsiteX247" fmla="*/ 7608277 w 10940557"/>
              <a:gd name="connsiteY247" fmla="*/ 3880338 h 5732584"/>
              <a:gd name="connsiteX248" fmla="*/ 7631723 w 10940557"/>
              <a:gd name="connsiteY248" fmla="*/ 3821723 h 5732584"/>
              <a:gd name="connsiteX249" fmla="*/ 7772400 w 10940557"/>
              <a:gd name="connsiteY249" fmla="*/ 3681046 h 5732584"/>
              <a:gd name="connsiteX250" fmla="*/ 7807569 w 10940557"/>
              <a:gd name="connsiteY250" fmla="*/ 3645877 h 5732584"/>
              <a:gd name="connsiteX251" fmla="*/ 7831015 w 10940557"/>
              <a:gd name="connsiteY251" fmla="*/ 3610707 h 5732584"/>
              <a:gd name="connsiteX252" fmla="*/ 7889630 w 10940557"/>
              <a:gd name="connsiteY252" fmla="*/ 3575538 h 5732584"/>
              <a:gd name="connsiteX253" fmla="*/ 7983415 w 10940557"/>
              <a:gd name="connsiteY253" fmla="*/ 3516923 h 5732584"/>
              <a:gd name="connsiteX254" fmla="*/ 8077200 w 10940557"/>
              <a:gd name="connsiteY254" fmla="*/ 3493477 h 5732584"/>
              <a:gd name="connsiteX255" fmla="*/ 8112369 w 10940557"/>
              <a:gd name="connsiteY255" fmla="*/ 3458307 h 5732584"/>
              <a:gd name="connsiteX256" fmla="*/ 8182707 w 10940557"/>
              <a:gd name="connsiteY256" fmla="*/ 3434861 h 5732584"/>
              <a:gd name="connsiteX257" fmla="*/ 8276492 w 10940557"/>
              <a:gd name="connsiteY257" fmla="*/ 3411415 h 5732584"/>
              <a:gd name="connsiteX258" fmla="*/ 8464061 w 10940557"/>
              <a:gd name="connsiteY258" fmla="*/ 3329354 h 5732584"/>
              <a:gd name="connsiteX259" fmla="*/ 8499230 w 10940557"/>
              <a:gd name="connsiteY259" fmla="*/ 3317631 h 5732584"/>
              <a:gd name="connsiteX260" fmla="*/ 8616461 w 10940557"/>
              <a:gd name="connsiteY260" fmla="*/ 3247292 h 5732584"/>
              <a:gd name="connsiteX261" fmla="*/ 8686800 w 10940557"/>
              <a:gd name="connsiteY261" fmla="*/ 3223846 h 5732584"/>
              <a:gd name="connsiteX262" fmla="*/ 8757138 w 10940557"/>
              <a:gd name="connsiteY262" fmla="*/ 3188677 h 5732584"/>
              <a:gd name="connsiteX263" fmla="*/ 8815754 w 10940557"/>
              <a:gd name="connsiteY263" fmla="*/ 3176954 h 5732584"/>
              <a:gd name="connsiteX264" fmla="*/ 8932984 w 10940557"/>
              <a:gd name="connsiteY264" fmla="*/ 3153507 h 5732584"/>
              <a:gd name="connsiteX265" fmla="*/ 9378461 w 10940557"/>
              <a:gd name="connsiteY265" fmla="*/ 3165231 h 5732584"/>
              <a:gd name="connsiteX266" fmla="*/ 9425354 w 10940557"/>
              <a:gd name="connsiteY266" fmla="*/ 3176954 h 5732584"/>
              <a:gd name="connsiteX267" fmla="*/ 9495692 w 10940557"/>
              <a:gd name="connsiteY267" fmla="*/ 3223846 h 5732584"/>
              <a:gd name="connsiteX268" fmla="*/ 9542584 w 10940557"/>
              <a:gd name="connsiteY268" fmla="*/ 3294184 h 5732584"/>
              <a:gd name="connsiteX269" fmla="*/ 9601200 w 10940557"/>
              <a:gd name="connsiteY269" fmla="*/ 3399692 h 5732584"/>
              <a:gd name="connsiteX270" fmla="*/ 9648092 w 10940557"/>
              <a:gd name="connsiteY270" fmla="*/ 3505200 h 5732584"/>
              <a:gd name="connsiteX271" fmla="*/ 9659815 w 10940557"/>
              <a:gd name="connsiteY271" fmla="*/ 3540369 h 5732584"/>
              <a:gd name="connsiteX272" fmla="*/ 9730154 w 10940557"/>
              <a:gd name="connsiteY272" fmla="*/ 3634154 h 5732584"/>
              <a:gd name="connsiteX273" fmla="*/ 9777046 w 10940557"/>
              <a:gd name="connsiteY273" fmla="*/ 3657600 h 5732584"/>
              <a:gd name="connsiteX274" fmla="*/ 9812215 w 10940557"/>
              <a:gd name="connsiteY274" fmla="*/ 3704492 h 5732584"/>
              <a:gd name="connsiteX275" fmla="*/ 9859107 w 10940557"/>
              <a:gd name="connsiteY275" fmla="*/ 3727938 h 5732584"/>
              <a:gd name="connsiteX276" fmla="*/ 9894277 w 10940557"/>
              <a:gd name="connsiteY276" fmla="*/ 3751384 h 5732584"/>
              <a:gd name="connsiteX277" fmla="*/ 10503877 w 10940557"/>
              <a:gd name="connsiteY277" fmla="*/ 3739661 h 5732584"/>
              <a:gd name="connsiteX278" fmla="*/ 10550769 w 10940557"/>
              <a:gd name="connsiteY278" fmla="*/ 3704492 h 5732584"/>
              <a:gd name="connsiteX279" fmla="*/ 10585938 w 10940557"/>
              <a:gd name="connsiteY279" fmla="*/ 3692769 h 5732584"/>
              <a:gd name="connsiteX280" fmla="*/ 10621107 w 10940557"/>
              <a:gd name="connsiteY280" fmla="*/ 3657600 h 5732584"/>
              <a:gd name="connsiteX281" fmla="*/ 10656277 w 10940557"/>
              <a:gd name="connsiteY281" fmla="*/ 3598984 h 5732584"/>
              <a:gd name="connsiteX282" fmla="*/ 10679723 w 10940557"/>
              <a:gd name="connsiteY282" fmla="*/ 3528646 h 5732584"/>
              <a:gd name="connsiteX283" fmla="*/ 10738338 w 10940557"/>
              <a:gd name="connsiteY283" fmla="*/ 3434861 h 5732584"/>
              <a:gd name="connsiteX284" fmla="*/ 10773507 w 10940557"/>
              <a:gd name="connsiteY284" fmla="*/ 3387969 h 5732584"/>
              <a:gd name="connsiteX285" fmla="*/ 10808677 w 10940557"/>
              <a:gd name="connsiteY285" fmla="*/ 3294184 h 5732584"/>
              <a:gd name="connsiteX286" fmla="*/ 10855569 w 10940557"/>
              <a:gd name="connsiteY286" fmla="*/ 3118338 h 5732584"/>
              <a:gd name="connsiteX287" fmla="*/ 10914184 w 10940557"/>
              <a:gd name="connsiteY287" fmla="*/ 2989384 h 5732584"/>
              <a:gd name="connsiteX288" fmla="*/ 10925907 w 10940557"/>
              <a:gd name="connsiteY288" fmla="*/ 2942492 h 5732584"/>
              <a:gd name="connsiteX289" fmla="*/ 10925907 w 10940557"/>
              <a:gd name="connsiteY289" fmla="*/ 2321169 h 5732584"/>
              <a:gd name="connsiteX290" fmla="*/ 10867292 w 10940557"/>
              <a:gd name="connsiteY290" fmla="*/ 2286000 h 5732584"/>
              <a:gd name="connsiteX291" fmla="*/ 10621107 w 10940557"/>
              <a:gd name="connsiteY291" fmla="*/ 2274277 h 5732584"/>
              <a:gd name="connsiteX292" fmla="*/ 10562492 w 10940557"/>
              <a:gd name="connsiteY292" fmla="*/ 2262554 h 5732584"/>
              <a:gd name="connsiteX293" fmla="*/ 10363200 w 10940557"/>
              <a:gd name="connsiteY293" fmla="*/ 2239107 h 5732584"/>
              <a:gd name="connsiteX294" fmla="*/ 10304584 w 10940557"/>
              <a:gd name="connsiteY294" fmla="*/ 2215661 h 5732584"/>
              <a:gd name="connsiteX295" fmla="*/ 10269415 w 10940557"/>
              <a:gd name="connsiteY295" fmla="*/ 2203938 h 5732584"/>
              <a:gd name="connsiteX296" fmla="*/ 10210800 w 10940557"/>
              <a:gd name="connsiteY296" fmla="*/ 2145323 h 5732584"/>
              <a:gd name="connsiteX297" fmla="*/ 10187354 w 10940557"/>
              <a:gd name="connsiteY297" fmla="*/ 2098431 h 5732584"/>
              <a:gd name="connsiteX298" fmla="*/ 10152184 w 10940557"/>
              <a:gd name="connsiteY298" fmla="*/ 2074984 h 5732584"/>
              <a:gd name="connsiteX299" fmla="*/ 10117015 w 10940557"/>
              <a:gd name="connsiteY299" fmla="*/ 2039815 h 5732584"/>
              <a:gd name="connsiteX300" fmla="*/ 10081846 w 10940557"/>
              <a:gd name="connsiteY300" fmla="*/ 2016369 h 5732584"/>
              <a:gd name="connsiteX301" fmla="*/ 10046677 w 10940557"/>
              <a:gd name="connsiteY301" fmla="*/ 1969477 h 5732584"/>
              <a:gd name="connsiteX302" fmla="*/ 9988061 w 10940557"/>
              <a:gd name="connsiteY302" fmla="*/ 1899138 h 5732584"/>
              <a:gd name="connsiteX303" fmla="*/ 9952892 w 10940557"/>
              <a:gd name="connsiteY303" fmla="*/ 1875692 h 5732584"/>
              <a:gd name="connsiteX304" fmla="*/ 9906000 w 10940557"/>
              <a:gd name="connsiteY304" fmla="*/ 1828800 h 5732584"/>
              <a:gd name="connsiteX305" fmla="*/ 9800492 w 10940557"/>
              <a:gd name="connsiteY305" fmla="*/ 1758461 h 5732584"/>
              <a:gd name="connsiteX306" fmla="*/ 9765323 w 10940557"/>
              <a:gd name="connsiteY306" fmla="*/ 1735015 h 5732584"/>
              <a:gd name="connsiteX307" fmla="*/ 9718430 w 10940557"/>
              <a:gd name="connsiteY307" fmla="*/ 1711569 h 5732584"/>
              <a:gd name="connsiteX308" fmla="*/ 9683261 w 10940557"/>
              <a:gd name="connsiteY308" fmla="*/ 1699846 h 5732584"/>
              <a:gd name="connsiteX309" fmla="*/ 9648092 w 10940557"/>
              <a:gd name="connsiteY309" fmla="*/ 1676400 h 5732584"/>
              <a:gd name="connsiteX310" fmla="*/ 9624646 w 10940557"/>
              <a:gd name="connsiteY310" fmla="*/ 1629507 h 5732584"/>
              <a:gd name="connsiteX311" fmla="*/ 9601200 w 10940557"/>
              <a:gd name="connsiteY311" fmla="*/ 1594338 h 5732584"/>
              <a:gd name="connsiteX312" fmla="*/ 9612923 w 10940557"/>
              <a:gd name="connsiteY312" fmla="*/ 1277815 h 5732584"/>
              <a:gd name="connsiteX313" fmla="*/ 9648092 w 10940557"/>
              <a:gd name="connsiteY313" fmla="*/ 1230923 h 5732584"/>
              <a:gd name="connsiteX314" fmla="*/ 9730154 w 10940557"/>
              <a:gd name="connsiteY314" fmla="*/ 1172307 h 5732584"/>
              <a:gd name="connsiteX315" fmla="*/ 9812215 w 10940557"/>
              <a:gd name="connsiteY315" fmla="*/ 1125415 h 5732584"/>
              <a:gd name="connsiteX316" fmla="*/ 9988061 w 10940557"/>
              <a:gd name="connsiteY316" fmla="*/ 1090246 h 5732584"/>
              <a:gd name="connsiteX317" fmla="*/ 10644554 w 10940557"/>
              <a:gd name="connsiteY317" fmla="*/ 1066800 h 5732584"/>
              <a:gd name="connsiteX318" fmla="*/ 10679723 w 10940557"/>
              <a:gd name="connsiteY318" fmla="*/ 996461 h 5732584"/>
              <a:gd name="connsiteX319" fmla="*/ 10714892 w 10940557"/>
              <a:gd name="connsiteY319" fmla="*/ 961292 h 5732584"/>
              <a:gd name="connsiteX320" fmla="*/ 10761784 w 10940557"/>
              <a:gd name="connsiteY320" fmla="*/ 879231 h 5732584"/>
              <a:gd name="connsiteX321" fmla="*/ 10773507 w 10940557"/>
              <a:gd name="connsiteY321" fmla="*/ 785446 h 573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</a:cxnLst>
            <a:rect l="l" t="t" r="r" b="b"/>
            <a:pathLst>
              <a:path w="10940557" h="5732584">
                <a:moveTo>
                  <a:pt x="9800492" y="0"/>
                </a:moveTo>
                <a:cubicBezTo>
                  <a:pt x="9780954" y="19538"/>
                  <a:pt x="9766135" y="45384"/>
                  <a:pt x="9741877" y="58615"/>
                </a:cubicBezTo>
                <a:cubicBezTo>
                  <a:pt x="9721010" y="69997"/>
                  <a:pt x="9694305" y="63508"/>
                  <a:pt x="9671538" y="70338"/>
                </a:cubicBezTo>
                <a:cubicBezTo>
                  <a:pt x="9654799" y="75360"/>
                  <a:pt x="9640277" y="85969"/>
                  <a:pt x="9624646" y="93784"/>
                </a:cubicBezTo>
                <a:cubicBezTo>
                  <a:pt x="9616831" y="101600"/>
                  <a:pt x="9611462" y="113126"/>
                  <a:pt x="9601200" y="117231"/>
                </a:cubicBezTo>
                <a:cubicBezTo>
                  <a:pt x="9571281" y="129199"/>
                  <a:pt x="9507415" y="140677"/>
                  <a:pt x="9507415" y="140677"/>
                </a:cubicBezTo>
                <a:cubicBezTo>
                  <a:pt x="9431574" y="191237"/>
                  <a:pt x="9518556" y="140823"/>
                  <a:pt x="9378461" y="175846"/>
                </a:cubicBezTo>
                <a:cubicBezTo>
                  <a:pt x="9361507" y="180084"/>
                  <a:pt x="9347632" y="192408"/>
                  <a:pt x="9331569" y="199292"/>
                </a:cubicBezTo>
                <a:cubicBezTo>
                  <a:pt x="9320211" y="204160"/>
                  <a:pt x="9307758" y="206147"/>
                  <a:pt x="9296400" y="211015"/>
                </a:cubicBezTo>
                <a:cubicBezTo>
                  <a:pt x="9280337" y="217899"/>
                  <a:pt x="9266595" y="230799"/>
                  <a:pt x="9249507" y="234461"/>
                </a:cubicBezTo>
                <a:cubicBezTo>
                  <a:pt x="9211107" y="242689"/>
                  <a:pt x="9171354" y="242276"/>
                  <a:pt x="9132277" y="246184"/>
                </a:cubicBezTo>
                <a:cubicBezTo>
                  <a:pt x="9120554" y="250092"/>
                  <a:pt x="9109095" y="254910"/>
                  <a:pt x="9097107" y="257907"/>
                </a:cubicBezTo>
                <a:cubicBezTo>
                  <a:pt x="9077777" y="262740"/>
                  <a:pt x="9056631" y="261386"/>
                  <a:pt x="9038492" y="269631"/>
                </a:cubicBezTo>
                <a:cubicBezTo>
                  <a:pt x="9012839" y="281292"/>
                  <a:pt x="8996115" y="313028"/>
                  <a:pt x="8968154" y="316523"/>
                </a:cubicBezTo>
                <a:cubicBezTo>
                  <a:pt x="8757979" y="342795"/>
                  <a:pt x="8905856" y="327196"/>
                  <a:pt x="8522677" y="339969"/>
                </a:cubicBezTo>
                <a:cubicBezTo>
                  <a:pt x="8154623" y="370640"/>
                  <a:pt x="8689629" y="328670"/>
                  <a:pt x="7959969" y="363415"/>
                </a:cubicBezTo>
                <a:cubicBezTo>
                  <a:pt x="7907242" y="365926"/>
                  <a:pt x="7889980" y="377413"/>
                  <a:pt x="7842738" y="386861"/>
                </a:cubicBezTo>
                <a:cubicBezTo>
                  <a:pt x="7819430" y="391523"/>
                  <a:pt x="7795460" y="392819"/>
                  <a:pt x="7772400" y="398584"/>
                </a:cubicBezTo>
                <a:cubicBezTo>
                  <a:pt x="7534431" y="458078"/>
                  <a:pt x="7846202" y="393203"/>
                  <a:pt x="7643446" y="433754"/>
                </a:cubicBezTo>
                <a:cubicBezTo>
                  <a:pt x="7631723" y="441569"/>
                  <a:pt x="7619279" y="448399"/>
                  <a:pt x="7608277" y="457200"/>
                </a:cubicBezTo>
                <a:cubicBezTo>
                  <a:pt x="7599646" y="464105"/>
                  <a:pt x="7594716" y="475703"/>
                  <a:pt x="7584830" y="480646"/>
                </a:cubicBezTo>
                <a:cubicBezTo>
                  <a:pt x="7570419" y="487851"/>
                  <a:pt x="7553430" y="487943"/>
                  <a:pt x="7537938" y="492369"/>
                </a:cubicBezTo>
                <a:cubicBezTo>
                  <a:pt x="7420212" y="526005"/>
                  <a:pt x="7602469" y="479167"/>
                  <a:pt x="7455877" y="515815"/>
                </a:cubicBezTo>
                <a:cubicBezTo>
                  <a:pt x="7448061" y="523630"/>
                  <a:pt x="7441908" y="533574"/>
                  <a:pt x="7432430" y="539261"/>
                </a:cubicBezTo>
                <a:cubicBezTo>
                  <a:pt x="7421834" y="545619"/>
                  <a:pt x="7406910" y="543264"/>
                  <a:pt x="7397261" y="550984"/>
                </a:cubicBezTo>
                <a:cubicBezTo>
                  <a:pt x="7386259" y="559786"/>
                  <a:pt x="7384817" y="577352"/>
                  <a:pt x="7373815" y="586154"/>
                </a:cubicBezTo>
                <a:cubicBezTo>
                  <a:pt x="7364166" y="593874"/>
                  <a:pt x="7349699" y="592351"/>
                  <a:pt x="7338646" y="597877"/>
                </a:cubicBezTo>
                <a:cubicBezTo>
                  <a:pt x="7318266" y="608067"/>
                  <a:pt x="7299253" y="620813"/>
                  <a:pt x="7280030" y="633046"/>
                </a:cubicBezTo>
                <a:cubicBezTo>
                  <a:pt x="7256257" y="648174"/>
                  <a:pt x="7237029" y="673104"/>
                  <a:pt x="7209692" y="679938"/>
                </a:cubicBezTo>
                <a:cubicBezTo>
                  <a:pt x="7194061" y="683846"/>
                  <a:pt x="7178232" y="687031"/>
                  <a:pt x="7162800" y="691661"/>
                </a:cubicBezTo>
                <a:cubicBezTo>
                  <a:pt x="7139128" y="698763"/>
                  <a:pt x="7116543" y="709550"/>
                  <a:pt x="7092461" y="715107"/>
                </a:cubicBezTo>
                <a:cubicBezTo>
                  <a:pt x="7065537" y="721320"/>
                  <a:pt x="7037754" y="722923"/>
                  <a:pt x="7010400" y="726831"/>
                </a:cubicBezTo>
                <a:cubicBezTo>
                  <a:pt x="6975151" y="738580"/>
                  <a:pt x="6970362" y="736749"/>
                  <a:pt x="6940061" y="762000"/>
                </a:cubicBezTo>
                <a:cubicBezTo>
                  <a:pt x="6927325" y="772614"/>
                  <a:pt x="6919286" y="788944"/>
                  <a:pt x="6904892" y="797169"/>
                </a:cubicBezTo>
                <a:cubicBezTo>
                  <a:pt x="6890903" y="805163"/>
                  <a:pt x="6873492" y="804466"/>
                  <a:pt x="6858000" y="808892"/>
                </a:cubicBezTo>
                <a:cubicBezTo>
                  <a:pt x="6846118" y="812287"/>
                  <a:pt x="6834553" y="816707"/>
                  <a:pt x="6822830" y="820615"/>
                </a:cubicBezTo>
                <a:cubicBezTo>
                  <a:pt x="6811107" y="828430"/>
                  <a:pt x="6800263" y="837760"/>
                  <a:pt x="6787661" y="844061"/>
                </a:cubicBezTo>
                <a:cubicBezTo>
                  <a:pt x="6776608" y="849587"/>
                  <a:pt x="6763088" y="849426"/>
                  <a:pt x="6752492" y="855784"/>
                </a:cubicBezTo>
                <a:cubicBezTo>
                  <a:pt x="6672033" y="904061"/>
                  <a:pt x="6793504" y="857745"/>
                  <a:pt x="6693877" y="890954"/>
                </a:cubicBezTo>
                <a:cubicBezTo>
                  <a:pt x="6682154" y="906585"/>
                  <a:pt x="6674964" y="927008"/>
                  <a:pt x="6658707" y="937846"/>
                </a:cubicBezTo>
                <a:cubicBezTo>
                  <a:pt x="6638143" y="951555"/>
                  <a:pt x="6608933" y="947583"/>
                  <a:pt x="6588369" y="961292"/>
                </a:cubicBezTo>
                <a:lnTo>
                  <a:pt x="6553200" y="984738"/>
                </a:lnTo>
                <a:cubicBezTo>
                  <a:pt x="6531811" y="1016822"/>
                  <a:pt x="6531605" y="1026900"/>
                  <a:pt x="6494584" y="1043354"/>
                </a:cubicBezTo>
                <a:cubicBezTo>
                  <a:pt x="6472000" y="1053392"/>
                  <a:pt x="6424246" y="1066800"/>
                  <a:pt x="6424246" y="1066800"/>
                </a:cubicBezTo>
                <a:cubicBezTo>
                  <a:pt x="6379756" y="1133535"/>
                  <a:pt x="6426612" y="1078846"/>
                  <a:pt x="6365630" y="1113692"/>
                </a:cubicBezTo>
                <a:cubicBezTo>
                  <a:pt x="6265215" y="1171071"/>
                  <a:pt x="6366716" y="1124639"/>
                  <a:pt x="6283569" y="1184031"/>
                </a:cubicBezTo>
                <a:cubicBezTo>
                  <a:pt x="6269349" y="1194189"/>
                  <a:pt x="6251662" y="1198486"/>
                  <a:pt x="6236677" y="1207477"/>
                </a:cubicBezTo>
                <a:cubicBezTo>
                  <a:pt x="6212514" y="1221975"/>
                  <a:pt x="6186263" y="1234444"/>
                  <a:pt x="6166338" y="1254369"/>
                </a:cubicBezTo>
                <a:cubicBezTo>
                  <a:pt x="6154615" y="1266092"/>
                  <a:pt x="6144660" y="1279902"/>
                  <a:pt x="6131169" y="1289538"/>
                </a:cubicBezTo>
                <a:cubicBezTo>
                  <a:pt x="6116949" y="1299695"/>
                  <a:pt x="6099096" y="1303722"/>
                  <a:pt x="6084277" y="1312984"/>
                </a:cubicBezTo>
                <a:cubicBezTo>
                  <a:pt x="6063036" y="1326260"/>
                  <a:pt x="6027016" y="1359199"/>
                  <a:pt x="6002215" y="1371600"/>
                </a:cubicBezTo>
                <a:cubicBezTo>
                  <a:pt x="5991162" y="1377126"/>
                  <a:pt x="5978099" y="1377797"/>
                  <a:pt x="5967046" y="1383323"/>
                </a:cubicBezTo>
                <a:cubicBezTo>
                  <a:pt x="5865642" y="1434024"/>
                  <a:pt x="5951021" y="1407844"/>
                  <a:pt x="5861538" y="1430215"/>
                </a:cubicBezTo>
                <a:cubicBezTo>
                  <a:pt x="5857630" y="1441938"/>
                  <a:pt x="5859870" y="1458201"/>
                  <a:pt x="5849815" y="1465384"/>
                </a:cubicBezTo>
                <a:cubicBezTo>
                  <a:pt x="5814380" y="1490695"/>
                  <a:pt x="5721408" y="1496090"/>
                  <a:pt x="5685692" y="1500554"/>
                </a:cubicBezTo>
                <a:cubicBezTo>
                  <a:pt x="5657978" y="1507483"/>
                  <a:pt x="5606975" y="1521023"/>
                  <a:pt x="5580184" y="1524000"/>
                </a:cubicBezTo>
                <a:cubicBezTo>
                  <a:pt x="5529546" y="1529626"/>
                  <a:pt x="5478584" y="1531815"/>
                  <a:pt x="5427784" y="1535723"/>
                </a:cubicBezTo>
                <a:lnTo>
                  <a:pt x="4888523" y="1524000"/>
                </a:lnTo>
                <a:cubicBezTo>
                  <a:pt x="4849529" y="1522408"/>
                  <a:pt x="4846120" y="1500387"/>
                  <a:pt x="4818184" y="1477107"/>
                </a:cubicBezTo>
                <a:cubicBezTo>
                  <a:pt x="4785767" y="1450093"/>
                  <a:pt x="4765835" y="1446789"/>
                  <a:pt x="4724400" y="1430215"/>
                </a:cubicBezTo>
                <a:cubicBezTo>
                  <a:pt x="4716585" y="1414584"/>
                  <a:pt x="4710648" y="1397863"/>
                  <a:pt x="4700954" y="1383323"/>
                </a:cubicBezTo>
                <a:cubicBezTo>
                  <a:pt x="4694823" y="1374127"/>
                  <a:pt x="4683194" y="1369355"/>
                  <a:pt x="4677507" y="1359877"/>
                </a:cubicBezTo>
                <a:cubicBezTo>
                  <a:pt x="4639756" y="1296959"/>
                  <a:pt x="4700663" y="1347959"/>
                  <a:pt x="4630615" y="1301261"/>
                </a:cubicBezTo>
                <a:cubicBezTo>
                  <a:pt x="4622800" y="1289538"/>
                  <a:pt x="4613470" y="1278694"/>
                  <a:pt x="4607169" y="1266092"/>
                </a:cubicBezTo>
                <a:cubicBezTo>
                  <a:pt x="4601643" y="1255039"/>
                  <a:pt x="4602301" y="1241205"/>
                  <a:pt x="4595446" y="1230923"/>
                </a:cubicBezTo>
                <a:cubicBezTo>
                  <a:pt x="4586250" y="1217129"/>
                  <a:pt x="4572000" y="1207477"/>
                  <a:pt x="4560277" y="1195754"/>
                </a:cubicBezTo>
                <a:cubicBezTo>
                  <a:pt x="4556369" y="1184031"/>
                  <a:pt x="4554912" y="1171180"/>
                  <a:pt x="4548554" y="1160584"/>
                </a:cubicBezTo>
                <a:cubicBezTo>
                  <a:pt x="4542867" y="1151106"/>
                  <a:pt x="4529461" y="1147297"/>
                  <a:pt x="4525107" y="1137138"/>
                </a:cubicBezTo>
                <a:cubicBezTo>
                  <a:pt x="4517258" y="1118824"/>
                  <a:pt x="4517706" y="1097974"/>
                  <a:pt x="4513384" y="1078523"/>
                </a:cubicBezTo>
                <a:cubicBezTo>
                  <a:pt x="4509889" y="1062795"/>
                  <a:pt x="4505156" y="1047359"/>
                  <a:pt x="4501661" y="1031631"/>
                </a:cubicBezTo>
                <a:cubicBezTo>
                  <a:pt x="4497339" y="1012180"/>
                  <a:pt x="4495181" y="992239"/>
                  <a:pt x="4489938" y="973015"/>
                </a:cubicBezTo>
                <a:cubicBezTo>
                  <a:pt x="4483435" y="949172"/>
                  <a:pt x="4483967" y="920153"/>
                  <a:pt x="4466492" y="902677"/>
                </a:cubicBezTo>
                <a:lnTo>
                  <a:pt x="4431323" y="867507"/>
                </a:lnTo>
                <a:cubicBezTo>
                  <a:pt x="4392659" y="751514"/>
                  <a:pt x="4422368" y="788213"/>
                  <a:pt x="4372707" y="738554"/>
                </a:cubicBezTo>
                <a:cubicBezTo>
                  <a:pt x="4364892" y="722923"/>
                  <a:pt x="4358955" y="706202"/>
                  <a:pt x="4349261" y="691661"/>
                </a:cubicBezTo>
                <a:cubicBezTo>
                  <a:pt x="4331126" y="664459"/>
                  <a:pt x="4282456" y="607738"/>
                  <a:pt x="4255477" y="586154"/>
                </a:cubicBezTo>
                <a:cubicBezTo>
                  <a:pt x="4233473" y="568551"/>
                  <a:pt x="4185138" y="539261"/>
                  <a:pt x="4185138" y="539261"/>
                </a:cubicBezTo>
                <a:cubicBezTo>
                  <a:pt x="4177323" y="527538"/>
                  <a:pt x="4171655" y="514055"/>
                  <a:pt x="4161692" y="504092"/>
                </a:cubicBezTo>
                <a:cubicBezTo>
                  <a:pt x="4134706" y="477106"/>
                  <a:pt x="4115503" y="477891"/>
                  <a:pt x="4079630" y="468923"/>
                </a:cubicBezTo>
                <a:cubicBezTo>
                  <a:pt x="4067907" y="457200"/>
                  <a:pt x="4058255" y="442950"/>
                  <a:pt x="4044461" y="433754"/>
                </a:cubicBezTo>
                <a:cubicBezTo>
                  <a:pt x="4034179" y="426899"/>
                  <a:pt x="4021174" y="425426"/>
                  <a:pt x="4009292" y="422031"/>
                </a:cubicBezTo>
                <a:cubicBezTo>
                  <a:pt x="3935418" y="400923"/>
                  <a:pt x="3971383" y="415712"/>
                  <a:pt x="3868615" y="398584"/>
                </a:cubicBezTo>
                <a:cubicBezTo>
                  <a:pt x="3829306" y="392033"/>
                  <a:pt x="3791117" y="378194"/>
                  <a:pt x="3751384" y="375138"/>
                </a:cubicBezTo>
                <a:cubicBezTo>
                  <a:pt x="3559828" y="360403"/>
                  <a:pt x="3649681" y="368485"/>
                  <a:pt x="3481754" y="351692"/>
                </a:cubicBezTo>
                <a:lnTo>
                  <a:pt x="2696307" y="363415"/>
                </a:lnTo>
                <a:cubicBezTo>
                  <a:pt x="2653160" y="364521"/>
                  <a:pt x="2610082" y="369034"/>
                  <a:pt x="2567354" y="375138"/>
                </a:cubicBezTo>
                <a:cubicBezTo>
                  <a:pt x="2555121" y="376886"/>
                  <a:pt x="2544066" y="383466"/>
                  <a:pt x="2532184" y="386861"/>
                </a:cubicBezTo>
                <a:cubicBezTo>
                  <a:pt x="2172848" y="489527"/>
                  <a:pt x="2731016" y="326037"/>
                  <a:pt x="2450123" y="410307"/>
                </a:cubicBezTo>
                <a:cubicBezTo>
                  <a:pt x="2344197" y="442085"/>
                  <a:pt x="2397844" y="418863"/>
                  <a:pt x="2321169" y="457200"/>
                </a:cubicBezTo>
                <a:cubicBezTo>
                  <a:pt x="2273706" y="528394"/>
                  <a:pt x="2329241" y="459482"/>
                  <a:pt x="2239107" y="515815"/>
                </a:cubicBezTo>
                <a:cubicBezTo>
                  <a:pt x="2225048" y="524602"/>
                  <a:pt x="2216674" y="540370"/>
                  <a:pt x="2203938" y="550984"/>
                </a:cubicBezTo>
                <a:cubicBezTo>
                  <a:pt x="2193114" y="560004"/>
                  <a:pt x="2180492" y="566615"/>
                  <a:pt x="2168769" y="574431"/>
                </a:cubicBezTo>
                <a:cubicBezTo>
                  <a:pt x="2148683" y="634690"/>
                  <a:pt x="2171783" y="589378"/>
                  <a:pt x="2121877" y="633046"/>
                </a:cubicBezTo>
                <a:cubicBezTo>
                  <a:pt x="2101082" y="651241"/>
                  <a:pt x="2082800" y="672123"/>
                  <a:pt x="2063261" y="691661"/>
                </a:cubicBezTo>
                <a:cubicBezTo>
                  <a:pt x="2053298" y="701624"/>
                  <a:pt x="2049778" y="716868"/>
                  <a:pt x="2039815" y="726831"/>
                </a:cubicBezTo>
                <a:cubicBezTo>
                  <a:pt x="2025999" y="740647"/>
                  <a:pt x="2008554" y="750277"/>
                  <a:pt x="1992923" y="762000"/>
                </a:cubicBezTo>
                <a:cubicBezTo>
                  <a:pt x="1985108" y="777631"/>
                  <a:pt x="1976361" y="792829"/>
                  <a:pt x="1969477" y="808892"/>
                </a:cubicBezTo>
                <a:cubicBezTo>
                  <a:pt x="1964609" y="820250"/>
                  <a:pt x="1963671" y="833213"/>
                  <a:pt x="1957754" y="844061"/>
                </a:cubicBezTo>
                <a:cubicBezTo>
                  <a:pt x="1940101" y="876425"/>
                  <a:pt x="1899138" y="937846"/>
                  <a:pt x="1899138" y="937846"/>
                </a:cubicBezTo>
                <a:cubicBezTo>
                  <a:pt x="1895230" y="953477"/>
                  <a:pt x="1891841" y="969246"/>
                  <a:pt x="1887415" y="984738"/>
                </a:cubicBezTo>
                <a:cubicBezTo>
                  <a:pt x="1884020" y="996620"/>
                  <a:pt x="1878689" y="1007919"/>
                  <a:pt x="1875692" y="1019907"/>
                </a:cubicBezTo>
                <a:lnTo>
                  <a:pt x="1852246" y="1113692"/>
                </a:lnTo>
                <a:cubicBezTo>
                  <a:pt x="1835760" y="1229097"/>
                  <a:pt x="1828800" y="1260956"/>
                  <a:pt x="1828800" y="1406769"/>
                </a:cubicBezTo>
                <a:cubicBezTo>
                  <a:pt x="1828800" y="1586565"/>
                  <a:pt x="1825592" y="1766856"/>
                  <a:pt x="1840523" y="1946031"/>
                </a:cubicBezTo>
                <a:cubicBezTo>
                  <a:pt x="1841693" y="1960072"/>
                  <a:pt x="1863969" y="1961662"/>
                  <a:pt x="1875692" y="1969477"/>
                </a:cubicBezTo>
                <a:cubicBezTo>
                  <a:pt x="1946910" y="2111913"/>
                  <a:pt x="1910072" y="2050355"/>
                  <a:pt x="1981200" y="2157046"/>
                </a:cubicBezTo>
                <a:lnTo>
                  <a:pt x="2004646" y="2192215"/>
                </a:lnTo>
                <a:lnTo>
                  <a:pt x="2028092" y="2227384"/>
                </a:lnTo>
                <a:cubicBezTo>
                  <a:pt x="2050914" y="2295851"/>
                  <a:pt x="2021958" y="2232975"/>
                  <a:pt x="2074984" y="2286000"/>
                </a:cubicBezTo>
                <a:cubicBezTo>
                  <a:pt x="2134751" y="2345766"/>
                  <a:pt x="2130855" y="2377606"/>
                  <a:pt x="2192215" y="2450123"/>
                </a:cubicBezTo>
                <a:cubicBezTo>
                  <a:pt x="2208377" y="2469224"/>
                  <a:pt x="2233859" y="2478629"/>
                  <a:pt x="2250830" y="2497015"/>
                </a:cubicBezTo>
                <a:cubicBezTo>
                  <a:pt x="2284368" y="2533348"/>
                  <a:pt x="2341938" y="2608892"/>
                  <a:pt x="2368061" y="2661138"/>
                </a:cubicBezTo>
                <a:cubicBezTo>
                  <a:pt x="2412815" y="2750646"/>
                  <a:pt x="2329912" y="2629811"/>
                  <a:pt x="2414954" y="2743200"/>
                </a:cubicBezTo>
                <a:cubicBezTo>
                  <a:pt x="2418862" y="2778369"/>
                  <a:pt x="2420860" y="2813803"/>
                  <a:pt x="2426677" y="2848707"/>
                </a:cubicBezTo>
                <a:cubicBezTo>
                  <a:pt x="2428709" y="2860896"/>
                  <a:pt x="2438400" y="2871520"/>
                  <a:pt x="2438400" y="2883877"/>
                </a:cubicBezTo>
                <a:cubicBezTo>
                  <a:pt x="2438400" y="2969935"/>
                  <a:pt x="2437351" y="3056391"/>
                  <a:pt x="2426677" y="3141784"/>
                </a:cubicBezTo>
                <a:cubicBezTo>
                  <a:pt x="2425306" y="3152752"/>
                  <a:pt x="2410135" y="3156600"/>
                  <a:pt x="2403230" y="3165231"/>
                </a:cubicBezTo>
                <a:cubicBezTo>
                  <a:pt x="2394428" y="3176233"/>
                  <a:pt x="2391732" y="3192933"/>
                  <a:pt x="2379784" y="3200400"/>
                </a:cubicBezTo>
                <a:cubicBezTo>
                  <a:pt x="2358826" y="3213499"/>
                  <a:pt x="2309446" y="3223846"/>
                  <a:pt x="2309446" y="3223846"/>
                </a:cubicBezTo>
                <a:cubicBezTo>
                  <a:pt x="2125999" y="3162698"/>
                  <a:pt x="2240968" y="3186914"/>
                  <a:pt x="1957754" y="3200400"/>
                </a:cubicBezTo>
                <a:lnTo>
                  <a:pt x="1875692" y="3212123"/>
                </a:lnTo>
                <a:cubicBezTo>
                  <a:pt x="1840579" y="3216512"/>
                  <a:pt x="1805214" y="3218842"/>
                  <a:pt x="1770184" y="3223846"/>
                </a:cubicBezTo>
                <a:cubicBezTo>
                  <a:pt x="1750459" y="3226664"/>
                  <a:pt x="1731173" y="3232005"/>
                  <a:pt x="1711569" y="3235569"/>
                </a:cubicBezTo>
                <a:cubicBezTo>
                  <a:pt x="1510539" y="3272120"/>
                  <a:pt x="1817743" y="3211990"/>
                  <a:pt x="1524000" y="3270738"/>
                </a:cubicBezTo>
                <a:cubicBezTo>
                  <a:pt x="1504461" y="3274646"/>
                  <a:pt x="1485156" y="3279990"/>
                  <a:pt x="1465384" y="3282461"/>
                </a:cubicBezTo>
                <a:cubicBezTo>
                  <a:pt x="1434123" y="3286369"/>
                  <a:pt x="1402676" y="3289005"/>
                  <a:pt x="1371600" y="3294184"/>
                </a:cubicBezTo>
                <a:cubicBezTo>
                  <a:pt x="1336160" y="3300091"/>
                  <a:pt x="1285647" y="3318928"/>
                  <a:pt x="1254369" y="3329354"/>
                </a:cubicBezTo>
                <a:cubicBezTo>
                  <a:pt x="1242646" y="3333262"/>
                  <a:pt x="1230253" y="3335551"/>
                  <a:pt x="1219200" y="3341077"/>
                </a:cubicBezTo>
                <a:cubicBezTo>
                  <a:pt x="1203569" y="3348892"/>
                  <a:pt x="1188670" y="3358387"/>
                  <a:pt x="1172307" y="3364523"/>
                </a:cubicBezTo>
                <a:cubicBezTo>
                  <a:pt x="1157221" y="3370180"/>
                  <a:pt x="1140907" y="3371820"/>
                  <a:pt x="1125415" y="3376246"/>
                </a:cubicBezTo>
                <a:cubicBezTo>
                  <a:pt x="1007689" y="3409882"/>
                  <a:pt x="1189946" y="3363044"/>
                  <a:pt x="1043354" y="3399692"/>
                </a:cubicBezTo>
                <a:cubicBezTo>
                  <a:pt x="1013763" y="3418186"/>
                  <a:pt x="912908" y="3479941"/>
                  <a:pt x="879230" y="3505200"/>
                </a:cubicBezTo>
                <a:cubicBezTo>
                  <a:pt x="863599" y="3516923"/>
                  <a:pt x="846154" y="3526553"/>
                  <a:pt x="832338" y="3540369"/>
                </a:cubicBezTo>
                <a:cubicBezTo>
                  <a:pt x="779312" y="3593395"/>
                  <a:pt x="842190" y="3564439"/>
                  <a:pt x="773723" y="3587261"/>
                </a:cubicBezTo>
                <a:cubicBezTo>
                  <a:pt x="769815" y="3602892"/>
                  <a:pt x="769206" y="3619743"/>
                  <a:pt x="762000" y="3634154"/>
                </a:cubicBezTo>
                <a:cubicBezTo>
                  <a:pt x="753262" y="3651630"/>
                  <a:pt x="739901" y="3666523"/>
                  <a:pt x="726830" y="3681046"/>
                </a:cubicBezTo>
                <a:cubicBezTo>
                  <a:pt x="659173" y="3756220"/>
                  <a:pt x="672010" y="3742073"/>
                  <a:pt x="597877" y="3786554"/>
                </a:cubicBezTo>
                <a:cubicBezTo>
                  <a:pt x="586154" y="3802185"/>
                  <a:pt x="577310" y="3820465"/>
                  <a:pt x="562707" y="3833446"/>
                </a:cubicBezTo>
                <a:cubicBezTo>
                  <a:pt x="541646" y="3852167"/>
                  <a:pt x="492369" y="3880338"/>
                  <a:pt x="492369" y="3880338"/>
                </a:cubicBezTo>
                <a:cubicBezTo>
                  <a:pt x="481045" y="3897323"/>
                  <a:pt x="464566" y="3927023"/>
                  <a:pt x="445477" y="3938954"/>
                </a:cubicBezTo>
                <a:cubicBezTo>
                  <a:pt x="423248" y="3952847"/>
                  <a:pt x="398584" y="3962400"/>
                  <a:pt x="375138" y="3974123"/>
                </a:cubicBezTo>
                <a:cubicBezTo>
                  <a:pt x="352315" y="4042591"/>
                  <a:pt x="381272" y="3979711"/>
                  <a:pt x="328246" y="4032738"/>
                </a:cubicBezTo>
                <a:cubicBezTo>
                  <a:pt x="314430" y="4046554"/>
                  <a:pt x="306893" y="4065815"/>
                  <a:pt x="293077" y="4079631"/>
                </a:cubicBezTo>
                <a:cubicBezTo>
                  <a:pt x="270352" y="4102356"/>
                  <a:pt x="251341" y="4105266"/>
                  <a:pt x="222738" y="4114800"/>
                </a:cubicBezTo>
                <a:cubicBezTo>
                  <a:pt x="211015" y="4134338"/>
                  <a:pt x="201240" y="4155187"/>
                  <a:pt x="187569" y="4173415"/>
                </a:cubicBezTo>
                <a:cubicBezTo>
                  <a:pt x="177622" y="4186678"/>
                  <a:pt x="160625" y="4194190"/>
                  <a:pt x="152400" y="4208584"/>
                </a:cubicBezTo>
                <a:cubicBezTo>
                  <a:pt x="144406" y="4222573"/>
                  <a:pt x="145103" y="4239985"/>
                  <a:pt x="140677" y="4255477"/>
                </a:cubicBezTo>
                <a:cubicBezTo>
                  <a:pt x="129177" y="4295726"/>
                  <a:pt x="126349" y="4295856"/>
                  <a:pt x="105507" y="4337538"/>
                </a:cubicBezTo>
                <a:cubicBezTo>
                  <a:pt x="76786" y="4538587"/>
                  <a:pt x="109342" y="4345645"/>
                  <a:pt x="82061" y="4454769"/>
                </a:cubicBezTo>
                <a:cubicBezTo>
                  <a:pt x="77228" y="4474099"/>
                  <a:pt x="79249" y="4495562"/>
                  <a:pt x="70338" y="4513384"/>
                </a:cubicBezTo>
                <a:cubicBezTo>
                  <a:pt x="62924" y="4528213"/>
                  <a:pt x="46892" y="4536831"/>
                  <a:pt x="35169" y="4548554"/>
                </a:cubicBezTo>
                <a:cubicBezTo>
                  <a:pt x="31261" y="4575908"/>
                  <a:pt x="25741" y="4603079"/>
                  <a:pt x="23446" y="4630615"/>
                </a:cubicBezTo>
                <a:cubicBezTo>
                  <a:pt x="4081" y="4862992"/>
                  <a:pt x="34050" y="4762923"/>
                  <a:pt x="0" y="4865077"/>
                </a:cubicBezTo>
                <a:cubicBezTo>
                  <a:pt x="3908" y="4943231"/>
                  <a:pt x="5225" y="5021557"/>
                  <a:pt x="11723" y="5099538"/>
                </a:cubicBezTo>
                <a:cubicBezTo>
                  <a:pt x="15950" y="5150259"/>
                  <a:pt x="24052" y="5141630"/>
                  <a:pt x="46892" y="5181600"/>
                </a:cubicBezTo>
                <a:cubicBezTo>
                  <a:pt x="94631" y="5265143"/>
                  <a:pt x="39109" y="5197262"/>
                  <a:pt x="128954" y="5287107"/>
                </a:cubicBezTo>
                <a:cubicBezTo>
                  <a:pt x="140677" y="5298830"/>
                  <a:pt x="147866" y="5319026"/>
                  <a:pt x="164123" y="5322277"/>
                </a:cubicBezTo>
                <a:lnTo>
                  <a:pt x="222738" y="5334000"/>
                </a:lnTo>
                <a:cubicBezTo>
                  <a:pt x="234461" y="5341815"/>
                  <a:pt x="245305" y="5351145"/>
                  <a:pt x="257907" y="5357446"/>
                </a:cubicBezTo>
                <a:cubicBezTo>
                  <a:pt x="288851" y="5372918"/>
                  <a:pt x="318252" y="5370860"/>
                  <a:pt x="351692" y="5380892"/>
                </a:cubicBezTo>
                <a:cubicBezTo>
                  <a:pt x="371848" y="5386939"/>
                  <a:pt x="389319" y="5402812"/>
                  <a:pt x="410307" y="5404338"/>
                </a:cubicBezTo>
                <a:cubicBezTo>
                  <a:pt x="605333" y="5418522"/>
                  <a:pt x="996461" y="5427784"/>
                  <a:pt x="996461" y="5427784"/>
                </a:cubicBezTo>
                <a:cubicBezTo>
                  <a:pt x="1054370" y="5437435"/>
                  <a:pt x="1127686" y="5451231"/>
                  <a:pt x="1184030" y="5451231"/>
                </a:cubicBezTo>
                <a:cubicBezTo>
                  <a:pt x="1254477" y="5451231"/>
                  <a:pt x="1324707" y="5443415"/>
                  <a:pt x="1395046" y="5439507"/>
                </a:cubicBezTo>
                <a:cubicBezTo>
                  <a:pt x="1423650" y="5429972"/>
                  <a:pt x="1442659" y="5427063"/>
                  <a:pt x="1465384" y="5404338"/>
                </a:cubicBezTo>
                <a:cubicBezTo>
                  <a:pt x="1543535" y="5326187"/>
                  <a:pt x="1430216" y="5408244"/>
                  <a:pt x="1524000" y="5345723"/>
                </a:cubicBezTo>
                <a:cubicBezTo>
                  <a:pt x="1531815" y="5326184"/>
                  <a:pt x="1541257" y="5307220"/>
                  <a:pt x="1547446" y="5287107"/>
                </a:cubicBezTo>
                <a:cubicBezTo>
                  <a:pt x="1563606" y="5234587"/>
                  <a:pt x="1572066" y="5187452"/>
                  <a:pt x="1582615" y="5134707"/>
                </a:cubicBezTo>
                <a:cubicBezTo>
                  <a:pt x="1602441" y="4698527"/>
                  <a:pt x="1583466" y="5030291"/>
                  <a:pt x="1606061" y="4747846"/>
                </a:cubicBezTo>
                <a:cubicBezTo>
                  <a:pt x="1628086" y="4472530"/>
                  <a:pt x="1599778" y="4683377"/>
                  <a:pt x="1641230" y="4489938"/>
                </a:cubicBezTo>
                <a:cubicBezTo>
                  <a:pt x="1646211" y="4466696"/>
                  <a:pt x="1645437" y="4442150"/>
                  <a:pt x="1652954" y="4419600"/>
                </a:cubicBezTo>
                <a:cubicBezTo>
                  <a:pt x="1664328" y="4385479"/>
                  <a:pt x="1738133" y="4326999"/>
                  <a:pt x="1746738" y="4314092"/>
                </a:cubicBezTo>
                <a:cubicBezTo>
                  <a:pt x="1856094" y="4150059"/>
                  <a:pt x="1669952" y="4424290"/>
                  <a:pt x="1805354" y="4243754"/>
                </a:cubicBezTo>
                <a:cubicBezTo>
                  <a:pt x="1819025" y="4225525"/>
                  <a:pt x="1824411" y="4201250"/>
                  <a:pt x="1840523" y="4185138"/>
                </a:cubicBezTo>
                <a:cubicBezTo>
                  <a:pt x="1852880" y="4172781"/>
                  <a:pt x="1872874" y="4171386"/>
                  <a:pt x="1887415" y="4161692"/>
                </a:cubicBezTo>
                <a:cubicBezTo>
                  <a:pt x="1908234" y="4147813"/>
                  <a:pt x="1928337" y="4132493"/>
                  <a:pt x="1946030" y="4114800"/>
                </a:cubicBezTo>
                <a:cubicBezTo>
                  <a:pt x="1967611" y="4093219"/>
                  <a:pt x="1983065" y="4066042"/>
                  <a:pt x="2004646" y="4044461"/>
                </a:cubicBezTo>
                <a:cubicBezTo>
                  <a:pt x="2018462" y="4030645"/>
                  <a:pt x="2036935" y="4022272"/>
                  <a:pt x="2051538" y="4009292"/>
                </a:cubicBezTo>
                <a:cubicBezTo>
                  <a:pt x="2072190" y="3990935"/>
                  <a:pt x="2088768" y="3968174"/>
                  <a:pt x="2110154" y="3950677"/>
                </a:cubicBezTo>
                <a:cubicBezTo>
                  <a:pt x="2165582" y="3905327"/>
                  <a:pt x="2164806" y="3909013"/>
                  <a:pt x="2215661" y="3892061"/>
                </a:cubicBezTo>
                <a:cubicBezTo>
                  <a:pt x="2227384" y="3880338"/>
                  <a:pt x="2236771" y="3865679"/>
                  <a:pt x="2250830" y="3856892"/>
                </a:cubicBezTo>
                <a:cubicBezTo>
                  <a:pt x="2269471" y="3845241"/>
                  <a:pt x="2363378" y="3815469"/>
                  <a:pt x="2379784" y="3810000"/>
                </a:cubicBezTo>
                <a:cubicBezTo>
                  <a:pt x="2414953" y="3786554"/>
                  <a:pt x="2447486" y="3758564"/>
                  <a:pt x="2485292" y="3739661"/>
                </a:cubicBezTo>
                <a:cubicBezTo>
                  <a:pt x="2503114" y="3730750"/>
                  <a:pt x="2525004" y="3734239"/>
                  <a:pt x="2543907" y="3727938"/>
                </a:cubicBezTo>
                <a:cubicBezTo>
                  <a:pt x="2681355" y="3682122"/>
                  <a:pt x="2454159" y="3719674"/>
                  <a:pt x="2696307" y="3692769"/>
                </a:cubicBezTo>
                <a:cubicBezTo>
                  <a:pt x="2704123" y="3684954"/>
                  <a:pt x="2709492" y="3673428"/>
                  <a:pt x="2719754" y="3669323"/>
                </a:cubicBezTo>
                <a:cubicBezTo>
                  <a:pt x="2749673" y="3657356"/>
                  <a:pt x="2782968" y="3656067"/>
                  <a:pt x="2813538" y="3645877"/>
                </a:cubicBezTo>
                <a:lnTo>
                  <a:pt x="2848707" y="3634154"/>
                </a:lnTo>
                <a:cubicBezTo>
                  <a:pt x="3028461" y="3645877"/>
                  <a:pt x="3208896" y="3649788"/>
                  <a:pt x="3387969" y="3669323"/>
                </a:cubicBezTo>
                <a:cubicBezTo>
                  <a:pt x="3424822" y="3673343"/>
                  <a:pt x="3462631" y="3683928"/>
                  <a:pt x="3493477" y="3704492"/>
                </a:cubicBezTo>
                <a:cubicBezTo>
                  <a:pt x="3659597" y="3815238"/>
                  <a:pt x="3439459" y="3733376"/>
                  <a:pt x="3563815" y="3774831"/>
                </a:cubicBezTo>
                <a:cubicBezTo>
                  <a:pt x="3587261" y="3798277"/>
                  <a:pt x="3623669" y="3813713"/>
                  <a:pt x="3634154" y="3845169"/>
                </a:cubicBezTo>
                <a:cubicBezTo>
                  <a:pt x="3634155" y="3845173"/>
                  <a:pt x="3681045" y="3985843"/>
                  <a:pt x="3681046" y="3985846"/>
                </a:cubicBezTo>
                <a:cubicBezTo>
                  <a:pt x="3696322" y="4062228"/>
                  <a:pt x="3690187" y="4039764"/>
                  <a:pt x="3716215" y="4126523"/>
                </a:cubicBezTo>
                <a:cubicBezTo>
                  <a:pt x="3719766" y="4138359"/>
                  <a:pt x="3722412" y="4150639"/>
                  <a:pt x="3727938" y="4161692"/>
                </a:cubicBezTo>
                <a:cubicBezTo>
                  <a:pt x="3742027" y="4189871"/>
                  <a:pt x="3762202" y="4214891"/>
                  <a:pt x="3774830" y="4243754"/>
                </a:cubicBezTo>
                <a:cubicBezTo>
                  <a:pt x="3789689" y="4277717"/>
                  <a:pt x="3793421" y="4316103"/>
                  <a:pt x="3810000" y="4349261"/>
                </a:cubicBezTo>
                <a:cubicBezTo>
                  <a:pt x="3825033" y="4379327"/>
                  <a:pt x="3849969" y="4403353"/>
                  <a:pt x="3868615" y="4431323"/>
                </a:cubicBezTo>
                <a:cubicBezTo>
                  <a:pt x="3881254" y="4450282"/>
                  <a:pt x="3893594" y="4469558"/>
                  <a:pt x="3903784" y="4489938"/>
                </a:cubicBezTo>
                <a:cubicBezTo>
                  <a:pt x="3909310" y="4500991"/>
                  <a:pt x="3908093" y="4515221"/>
                  <a:pt x="3915507" y="4525107"/>
                </a:cubicBezTo>
                <a:cubicBezTo>
                  <a:pt x="3952296" y="4574159"/>
                  <a:pt x="3988332" y="4591143"/>
                  <a:pt x="4032738" y="4630615"/>
                </a:cubicBezTo>
                <a:cubicBezTo>
                  <a:pt x="4049260" y="4645301"/>
                  <a:pt x="4062847" y="4663121"/>
                  <a:pt x="4079630" y="4677507"/>
                </a:cubicBezTo>
                <a:cubicBezTo>
                  <a:pt x="4135014" y="4724979"/>
                  <a:pt x="4095161" y="4676878"/>
                  <a:pt x="4161692" y="4724400"/>
                </a:cubicBezTo>
                <a:cubicBezTo>
                  <a:pt x="4236907" y="4778125"/>
                  <a:pt x="4152931" y="4748587"/>
                  <a:pt x="4243754" y="4771292"/>
                </a:cubicBezTo>
                <a:cubicBezTo>
                  <a:pt x="4284014" y="4798971"/>
                  <a:pt x="4437392" y="4912065"/>
                  <a:pt x="4513384" y="4947138"/>
                </a:cubicBezTo>
                <a:cubicBezTo>
                  <a:pt x="4581613" y="4978628"/>
                  <a:pt x="4576430" y="4964332"/>
                  <a:pt x="4642338" y="4982307"/>
                </a:cubicBezTo>
                <a:cubicBezTo>
                  <a:pt x="4709142" y="5000527"/>
                  <a:pt x="4773328" y="5029539"/>
                  <a:pt x="4841630" y="5040923"/>
                </a:cubicBezTo>
                <a:cubicBezTo>
                  <a:pt x="4888522" y="5048738"/>
                  <a:pt x="4937207" y="5049336"/>
                  <a:pt x="4982307" y="5064369"/>
                </a:cubicBezTo>
                <a:cubicBezTo>
                  <a:pt x="5062703" y="5091167"/>
                  <a:pt x="4962915" y="5059521"/>
                  <a:pt x="5076092" y="5087815"/>
                </a:cubicBezTo>
                <a:cubicBezTo>
                  <a:pt x="5088080" y="5090812"/>
                  <a:pt x="5099028" y="5097790"/>
                  <a:pt x="5111261" y="5099538"/>
                </a:cubicBezTo>
                <a:cubicBezTo>
                  <a:pt x="5153989" y="5105642"/>
                  <a:pt x="5197230" y="5107353"/>
                  <a:pt x="5240215" y="5111261"/>
                </a:cubicBezTo>
                <a:cubicBezTo>
                  <a:pt x="5251938" y="5119076"/>
                  <a:pt x="5262782" y="5128406"/>
                  <a:pt x="5275384" y="5134707"/>
                </a:cubicBezTo>
                <a:cubicBezTo>
                  <a:pt x="5286437" y="5140234"/>
                  <a:pt x="5299196" y="5141563"/>
                  <a:pt x="5310554" y="5146431"/>
                </a:cubicBezTo>
                <a:cubicBezTo>
                  <a:pt x="5326617" y="5153315"/>
                  <a:pt x="5341815" y="5162062"/>
                  <a:pt x="5357446" y="5169877"/>
                </a:cubicBezTo>
                <a:cubicBezTo>
                  <a:pt x="5373077" y="5189415"/>
                  <a:pt x="5385340" y="5212208"/>
                  <a:pt x="5404338" y="5228492"/>
                </a:cubicBezTo>
                <a:cubicBezTo>
                  <a:pt x="5413720" y="5236534"/>
                  <a:pt x="5429858" y="5232496"/>
                  <a:pt x="5439507" y="5240215"/>
                </a:cubicBezTo>
                <a:cubicBezTo>
                  <a:pt x="5450509" y="5249017"/>
                  <a:pt x="5453785" y="5264686"/>
                  <a:pt x="5462954" y="5275384"/>
                </a:cubicBezTo>
                <a:cubicBezTo>
                  <a:pt x="5477340" y="5292168"/>
                  <a:pt x="5493210" y="5307721"/>
                  <a:pt x="5509846" y="5322277"/>
                </a:cubicBezTo>
                <a:cubicBezTo>
                  <a:pt x="5555783" y="5362472"/>
                  <a:pt x="5605899" y="5397858"/>
                  <a:pt x="5650523" y="5439507"/>
                </a:cubicBezTo>
                <a:cubicBezTo>
                  <a:pt x="5664807" y="5452839"/>
                  <a:pt x="5672826" y="5471696"/>
                  <a:pt x="5685692" y="5486400"/>
                </a:cubicBezTo>
                <a:cubicBezTo>
                  <a:pt x="5700248" y="5503036"/>
                  <a:pt x="5716228" y="5518422"/>
                  <a:pt x="5732584" y="5533292"/>
                </a:cubicBezTo>
                <a:cubicBezTo>
                  <a:pt x="5759242" y="5557527"/>
                  <a:pt x="5789171" y="5578156"/>
                  <a:pt x="5814646" y="5603631"/>
                </a:cubicBezTo>
                <a:cubicBezTo>
                  <a:pt x="5844595" y="5633580"/>
                  <a:pt x="5878620" y="5710478"/>
                  <a:pt x="5920154" y="5720861"/>
                </a:cubicBezTo>
                <a:lnTo>
                  <a:pt x="5967046" y="5732584"/>
                </a:lnTo>
                <a:cubicBezTo>
                  <a:pt x="6084277" y="5728676"/>
                  <a:pt x="6201633" y="5727553"/>
                  <a:pt x="6318738" y="5720861"/>
                </a:cubicBezTo>
                <a:cubicBezTo>
                  <a:pt x="6350871" y="5719025"/>
                  <a:pt x="6392212" y="5703421"/>
                  <a:pt x="6424246" y="5697415"/>
                </a:cubicBezTo>
                <a:cubicBezTo>
                  <a:pt x="6470971" y="5688654"/>
                  <a:pt x="6517443" y="5676343"/>
                  <a:pt x="6564923" y="5673969"/>
                </a:cubicBezTo>
                <a:lnTo>
                  <a:pt x="6799384" y="5662246"/>
                </a:lnTo>
                <a:cubicBezTo>
                  <a:pt x="6861907" y="5646615"/>
                  <a:pt x="6923192" y="5624731"/>
                  <a:pt x="6986954" y="5615354"/>
                </a:cubicBezTo>
                <a:cubicBezTo>
                  <a:pt x="7056651" y="5605104"/>
                  <a:pt x="7128168" y="5613150"/>
                  <a:pt x="7197969" y="5603631"/>
                </a:cubicBezTo>
                <a:cubicBezTo>
                  <a:pt x="7215285" y="5601270"/>
                  <a:pt x="7228798" y="5587068"/>
                  <a:pt x="7244861" y="5580184"/>
                </a:cubicBezTo>
                <a:cubicBezTo>
                  <a:pt x="7256219" y="5575316"/>
                  <a:pt x="7268307" y="5572369"/>
                  <a:pt x="7280030" y="5568461"/>
                </a:cubicBezTo>
                <a:cubicBezTo>
                  <a:pt x="7291753" y="5556738"/>
                  <a:pt x="7302464" y="5543906"/>
                  <a:pt x="7315200" y="5533292"/>
                </a:cubicBezTo>
                <a:cubicBezTo>
                  <a:pt x="7326024" y="5524272"/>
                  <a:pt x="7339839" y="5519206"/>
                  <a:pt x="7350369" y="5509846"/>
                </a:cubicBezTo>
                <a:cubicBezTo>
                  <a:pt x="7375151" y="5487817"/>
                  <a:pt x="7397261" y="5462953"/>
                  <a:pt x="7420707" y="5439507"/>
                </a:cubicBezTo>
                <a:cubicBezTo>
                  <a:pt x="7428523" y="5431691"/>
                  <a:pt x="7437522" y="5424903"/>
                  <a:pt x="7444154" y="5416061"/>
                </a:cubicBezTo>
                <a:cubicBezTo>
                  <a:pt x="7487777" y="5357898"/>
                  <a:pt x="7468485" y="5385426"/>
                  <a:pt x="7502769" y="5334000"/>
                </a:cubicBezTo>
                <a:cubicBezTo>
                  <a:pt x="7501108" y="5312404"/>
                  <a:pt x="7493877" y="5159776"/>
                  <a:pt x="7479323" y="5111261"/>
                </a:cubicBezTo>
                <a:cubicBezTo>
                  <a:pt x="7474301" y="5094522"/>
                  <a:pt x="7462761" y="5080432"/>
                  <a:pt x="7455877" y="5064369"/>
                </a:cubicBezTo>
                <a:cubicBezTo>
                  <a:pt x="7442360" y="5032828"/>
                  <a:pt x="7439311" y="5004986"/>
                  <a:pt x="7432430" y="4970584"/>
                </a:cubicBezTo>
                <a:cubicBezTo>
                  <a:pt x="7440246" y="4740030"/>
                  <a:pt x="7444904" y="4509348"/>
                  <a:pt x="7455877" y="4278923"/>
                </a:cubicBezTo>
                <a:cubicBezTo>
                  <a:pt x="7456643" y="4262830"/>
                  <a:pt x="7464105" y="4247759"/>
                  <a:pt x="7467600" y="4232031"/>
                </a:cubicBezTo>
                <a:cubicBezTo>
                  <a:pt x="7471922" y="4212580"/>
                  <a:pt x="7470412" y="4191237"/>
                  <a:pt x="7479323" y="4173415"/>
                </a:cubicBezTo>
                <a:cubicBezTo>
                  <a:pt x="7486737" y="4158586"/>
                  <a:pt x="7502769" y="4149969"/>
                  <a:pt x="7514492" y="4138246"/>
                </a:cubicBezTo>
                <a:cubicBezTo>
                  <a:pt x="7518400" y="4114800"/>
                  <a:pt x="7521059" y="4091111"/>
                  <a:pt x="7526215" y="4067907"/>
                </a:cubicBezTo>
                <a:cubicBezTo>
                  <a:pt x="7540466" y="4003777"/>
                  <a:pt x="7533281" y="4060800"/>
                  <a:pt x="7561384" y="3997569"/>
                </a:cubicBezTo>
                <a:cubicBezTo>
                  <a:pt x="7571421" y="3974985"/>
                  <a:pt x="7575651" y="3950178"/>
                  <a:pt x="7584830" y="3927231"/>
                </a:cubicBezTo>
                <a:cubicBezTo>
                  <a:pt x="7591321" y="3911005"/>
                  <a:pt x="7601179" y="3896308"/>
                  <a:pt x="7608277" y="3880338"/>
                </a:cubicBezTo>
                <a:cubicBezTo>
                  <a:pt x="7616824" y="3861108"/>
                  <a:pt x="7618893" y="3838403"/>
                  <a:pt x="7631723" y="3821723"/>
                </a:cubicBezTo>
                <a:cubicBezTo>
                  <a:pt x="7631736" y="3821706"/>
                  <a:pt x="7748946" y="3704499"/>
                  <a:pt x="7772400" y="3681046"/>
                </a:cubicBezTo>
                <a:cubicBezTo>
                  <a:pt x="7784123" y="3669323"/>
                  <a:pt x="7798373" y="3659672"/>
                  <a:pt x="7807569" y="3645877"/>
                </a:cubicBezTo>
                <a:cubicBezTo>
                  <a:pt x="7815384" y="3634154"/>
                  <a:pt x="7820317" y="3619876"/>
                  <a:pt x="7831015" y="3610707"/>
                </a:cubicBezTo>
                <a:cubicBezTo>
                  <a:pt x="7848315" y="3595878"/>
                  <a:pt x="7871089" y="3588782"/>
                  <a:pt x="7889630" y="3575538"/>
                </a:cubicBezTo>
                <a:cubicBezTo>
                  <a:pt x="7951665" y="3531228"/>
                  <a:pt x="7855634" y="3562559"/>
                  <a:pt x="7983415" y="3516923"/>
                </a:cubicBezTo>
                <a:cubicBezTo>
                  <a:pt x="8013761" y="3506085"/>
                  <a:pt x="8077200" y="3493477"/>
                  <a:pt x="8077200" y="3493477"/>
                </a:cubicBezTo>
                <a:cubicBezTo>
                  <a:pt x="8088923" y="3481754"/>
                  <a:pt x="8097876" y="3466359"/>
                  <a:pt x="8112369" y="3458307"/>
                </a:cubicBezTo>
                <a:cubicBezTo>
                  <a:pt x="8133973" y="3446305"/>
                  <a:pt x="8159261" y="3442676"/>
                  <a:pt x="8182707" y="3434861"/>
                </a:cubicBezTo>
                <a:cubicBezTo>
                  <a:pt x="8236777" y="3416838"/>
                  <a:pt x="8205764" y="3425561"/>
                  <a:pt x="8276492" y="3411415"/>
                </a:cubicBezTo>
                <a:cubicBezTo>
                  <a:pt x="8362927" y="3346589"/>
                  <a:pt x="8304848" y="3382425"/>
                  <a:pt x="8464061" y="3329354"/>
                </a:cubicBezTo>
                <a:lnTo>
                  <a:pt x="8499230" y="3317631"/>
                </a:lnTo>
                <a:cubicBezTo>
                  <a:pt x="8540514" y="3290108"/>
                  <a:pt x="8571401" y="3265316"/>
                  <a:pt x="8616461" y="3247292"/>
                </a:cubicBezTo>
                <a:cubicBezTo>
                  <a:pt x="8639408" y="3238113"/>
                  <a:pt x="8663987" y="3233352"/>
                  <a:pt x="8686800" y="3223846"/>
                </a:cubicBezTo>
                <a:cubicBezTo>
                  <a:pt x="8710997" y="3213764"/>
                  <a:pt x="8732503" y="3197635"/>
                  <a:pt x="8757138" y="3188677"/>
                </a:cubicBezTo>
                <a:cubicBezTo>
                  <a:pt x="8775864" y="3181868"/>
                  <a:pt x="8796423" y="3181787"/>
                  <a:pt x="8815754" y="3176954"/>
                </a:cubicBezTo>
                <a:cubicBezTo>
                  <a:pt x="8924887" y="3149671"/>
                  <a:pt x="8731918" y="3182233"/>
                  <a:pt x="8932984" y="3153507"/>
                </a:cubicBezTo>
                <a:cubicBezTo>
                  <a:pt x="9081476" y="3157415"/>
                  <a:pt x="9230085" y="3158165"/>
                  <a:pt x="9378461" y="3165231"/>
                </a:cubicBezTo>
                <a:cubicBezTo>
                  <a:pt x="9394555" y="3165997"/>
                  <a:pt x="9410943" y="3169749"/>
                  <a:pt x="9425354" y="3176954"/>
                </a:cubicBezTo>
                <a:cubicBezTo>
                  <a:pt x="9450558" y="3189556"/>
                  <a:pt x="9495692" y="3223846"/>
                  <a:pt x="9495692" y="3223846"/>
                </a:cubicBezTo>
                <a:cubicBezTo>
                  <a:pt x="9511323" y="3247292"/>
                  <a:pt x="9531484" y="3268284"/>
                  <a:pt x="9542584" y="3294184"/>
                </a:cubicBezTo>
                <a:cubicBezTo>
                  <a:pt x="9591063" y="3407303"/>
                  <a:pt x="9527009" y="3374962"/>
                  <a:pt x="9601200" y="3399692"/>
                </a:cubicBezTo>
                <a:cubicBezTo>
                  <a:pt x="9661688" y="3581158"/>
                  <a:pt x="9592360" y="3393736"/>
                  <a:pt x="9648092" y="3505200"/>
                </a:cubicBezTo>
                <a:cubicBezTo>
                  <a:pt x="9653618" y="3516253"/>
                  <a:pt x="9653814" y="3529567"/>
                  <a:pt x="9659815" y="3540369"/>
                </a:cubicBezTo>
                <a:cubicBezTo>
                  <a:pt x="9666281" y="3552008"/>
                  <a:pt x="9705044" y="3617414"/>
                  <a:pt x="9730154" y="3634154"/>
                </a:cubicBezTo>
                <a:cubicBezTo>
                  <a:pt x="9744695" y="3643848"/>
                  <a:pt x="9761415" y="3649785"/>
                  <a:pt x="9777046" y="3657600"/>
                </a:cubicBezTo>
                <a:cubicBezTo>
                  <a:pt x="9788769" y="3673231"/>
                  <a:pt x="9797380" y="3691777"/>
                  <a:pt x="9812215" y="3704492"/>
                </a:cubicBezTo>
                <a:cubicBezTo>
                  <a:pt x="9825483" y="3715865"/>
                  <a:pt x="9843934" y="3719268"/>
                  <a:pt x="9859107" y="3727938"/>
                </a:cubicBezTo>
                <a:cubicBezTo>
                  <a:pt x="9871340" y="3734928"/>
                  <a:pt x="9882554" y="3743569"/>
                  <a:pt x="9894277" y="3751384"/>
                </a:cubicBezTo>
                <a:cubicBezTo>
                  <a:pt x="10097477" y="3747476"/>
                  <a:pt x="10301156" y="3754141"/>
                  <a:pt x="10503877" y="3739661"/>
                </a:cubicBezTo>
                <a:cubicBezTo>
                  <a:pt x="10523366" y="3738269"/>
                  <a:pt x="10533805" y="3714186"/>
                  <a:pt x="10550769" y="3704492"/>
                </a:cubicBezTo>
                <a:cubicBezTo>
                  <a:pt x="10561498" y="3698361"/>
                  <a:pt x="10574215" y="3696677"/>
                  <a:pt x="10585938" y="3692769"/>
                </a:cubicBezTo>
                <a:cubicBezTo>
                  <a:pt x="10597661" y="3681046"/>
                  <a:pt x="10611911" y="3671394"/>
                  <a:pt x="10621107" y="3657600"/>
                </a:cubicBezTo>
                <a:cubicBezTo>
                  <a:pt x="10681980" y="3566290"/>
                  <a:pt x="10583256" y="3672005"/>
                  <a:pt x="10656277" y="3598984"/>
                </a:cubicBezTo>
                <a:cubicBezTo>
                  <a:pt x="10664092" y="3575538"/>
                  <a:pt x="10668671" y="3550751"/>
                  <a:pt x="10679723" y="3528646"/>
                </a:cubicBezTo>
                <a:cubicBezTo>
                  <a:pt x="10696210" y="3495673"/>
                  <a:pt x="10716219" y="3464353"/>
                  <a:pt x="10738338" y="3434861"/>
                </a:cubicBezTo>
                <a:cubicBezTo>
                  <a:pt x="10750061" y="3419230"/>
                  <a:pt x="10764769" y="3405445"/>
                  <a:pt x="10773507" y="3387969"/>
                </a:cubicBezTo>
                <a:cubicBezTo>
                  <a:pt x="10788438" y="3358106"/>
                  <a:pt x="10796954" y="3325446"/>
                  <a:pt x="10808677" y="3294184"/>
                </a:cubicBezTo>
                <a:cubicBezTo>
                  <a:pt x="10828449" y="3175550"/>
                  <a:pt x="10809835" y="3264689"/>
                  <a:pt x="10855569" y="3118338"/>
                </a:cubicBezTo>
                <a:cubicBezTo>
                  <a:pt x="10889013" y="3011316"/>
                  <a:pt x="10858766" y="3063276"/>
                  <a:pt x="10914184" y="2989384"/>
                </a:cubicBezTo>
                <a:cubicBezTo>
                  <a:pt x="10918092" y="2973753"/>
                  <a:pt x="10924220" y="2958515"/>
                  <a:pt x="10925907" y="2942492"/>
                </a:cubicBezTo>
                <a:cubicBezTo>
                  <a:pt x="10944773" y="2763265"/>
                  <a:pt x="10946099" y="2459146"/>
                  <a:pt x="10925907" y="2321169"/>
                </a:cubicBezTo>
                <a:cubicBezTo>
                  <a:pt x="10922608" y="2298624"/>
                  <a:pt x="10889812" y="2289465"/>
                  <a:pt x="10867292" y="2286000"/>
                </a:cubicBezTo>
                <a:cubicBezTo>
                  <a:pt x="10786093" y="2273508"/>
                  <a:pt x="10703169" y="2278185"/>
                  <a:pt x="10621107" y="2274277"/>
                </a:cubicBezTo>
                <a:cubicBezTo>
                  <a:pt x="10601569" y="2270369"/>
                  <a:pt x="10582235" y="2265246"/>
                  <a:pt x="10562492" y="2262554"/>
                </a:cubicBezTo>
                <a:cubicBezTo>
                  <a:pt x="10496217" y="2253516"/>
                  <a:pt x="10429010" y="2251073"/>
                  <a:pt x="10363200" y="2239107"/>
                </a:cubicBezTo>
                <a:cubicBezTo>
                  <a:pt x="10342496" y="2235343"/>
                  <a:pt x="10324288" y="2223050"/>
                  <a:pt x="10304584" y="2215661"/>
                </a:cubicBezTo>
                <a:cubicBezTo>
                  <a:pt x="10293014" y="2211322"/>
                  <a:pt x="10281138" y="2207846"/>
                  <a:pt x="10269415" y="2203938"/>
                </a:cubicBezTo>
                <a:cubicBezTo>
                  <a:pt x="10249877" y="2184400"/>
                  <a:pt x="10227764" y="2167134"/>
                  <a:pt x="10210800" y="2145323"/>
                </a:cubicBezTo>
                <a:cubicBezTo>
                  <a:pt x="10200071" y="2131529"/>
                  <a:pt x="10198542" y="2111856"/>
                  <a:pt x="10187354" y="2098431"/>
                </a:cubicBezTo>
                <a:cubicBezTo>
                  <a:pt x="10178334" y="2087607"/>
                  <a:pt x="10163008" y="2084004"/>
                  <a:pt x="10152184" y="2074984"/>
                </a:cubicBezTo>
                <a:cubicBezTo>
                  <a:pt x="10139448" y="2064370"/>
                  <a:pt x="10129751" y="2050429"/>
                  <a:pt x="10117015" y="2039815"/>
                </a:cubicBezTo>
                <a:cubicBezTo>
                  <a:pt x="10106191" y="2030795"/>
                  <a:pt x="10091809" y="2026332"/>
                  <a:pt x="10081846" y="2016369"/>
                </a:cubicBezTo>
                <a:cubicBezTo>
                  <a:pt x="10068030" y="2002553"/>
                  <a:pt x="10058883" y="1984734"/>
                  <a:pt x="10046677" y="1969477"/>
                </a:cubicBezTo>
                <a:cubicBezTo>
                  <a:pt x="10027611" y="1945645"/>
                  <a:pt x="10009642" y="1920719"/>
                  <a:pt x="9988061" y="1899138"/>
                </a:cubicBezTo>
                <a:cubicBezTo>
                  <a:pt x="9978098" y="1889175"/>
                  <a:pt x="9963589" y="1884861"/>
                  <a:pt x="9952892" y="1875692"/>
                </a:cubicBezTo>
                <a:cubicBezTo>
                  <a:pt x="9936109" y="1861306"/>
                  <a:pt x="9923521" y="1842278"/>
                  <a:pt x="9906000" y="1828800"/>
                </a:cubicBezTo>
                <a:cubicBezTo>
                  <a:pt x="9872497" y="1803029"/>
                  <a:pt x="9835661" y="1781907"/>
                  <a:pt x="9800492" y="1758461"/>
                </a:cubicBezTo>
                <a:cubicBezTo>
                  <a:pt x="9788769" y="1750646"/>
                  <a:pt x="9777925" y="1741316"/>
                  <a:pt x="9765323" y="1735015"/>
                </a:cubicBezTo>
                <a:cubicBezTo>
                  <a:pt x="9749692" y="1727200"/>
                  <a:pt x="9734493" y="1718453"/>
                  <a:pt x="9718430" y="1711569"/>
                </a:cubicBezTo>
                <a:cubicBezTo>
                  <a:pt x="9707072" y="1706701"/>
                  <a:pt x="9694314" y="1705372"/>
                  <a:pt x="9683261" y="1699846"/>
                </a:cubicBezTo>
                <a:cubicBezTo>
                  <a:pt x="9670659" y="1693545"/>
                  <a:pt x="9659815" y="1684215"/>
                  <a:pt x="9648092" y="1676400"/>
                </a:cubicBezTo>
                <a:cubicBezTo>
                  <a:pt x="9640277" y="1660769"/>
                  <a:pt x="9633316" y="1644680"/>
                  <a:pt x="9624646" y="1629507"/>
                </a:cubicBezTo>
                <a:cubicBezTo>
                  <a:pt x="9617656" y="1617274"/>
                  <a:pt x="9601669" y="1608419"/>
                  <a:pt x="9601200" y="1594338"/>
                </a:cubicBezTo>
                <a:cubicBezTo>
                  <a:pt x="9597683" y="1488817"/>
                  <a:pt x="9599412" y="1382527"/>
                  <a:pt x="9612923" y="1277815"/>
                </a:cubicBezTo>
                <a:cubicBezTo>
                  <a:pt x="9615423" y="1258437"/>
                  <a:pt x="9635377" y="1245758"/>
                  <a:pt x="9648092" y="1230923"/>
                </a:cubicBezTo>
                <a:cubicBezTo>
                  <a:pt x="9689337" y="1182804"/>
                  <a:pt x="9675054" y="1203793"/>
                  <a:pt x="9730154" y="1172307"/>
                </a:cubicBezTo>
                <a:cubicBezTo>
                  <a:pt x="9758369" y="1156184"/>
                  <a:pt x="9779382" y="1134055"/>
                  <a:pt x="9812215" y="1125415"/>
                </a:cubicBezTo>
                <a:cubicBezTo>
                  <a:pt x="9870023" y="1110202"/>
                  <a:pt x="9930070" y="1104744"/>
                  <a:pt x="9988061" y="1090246"/>
                </a:cubicBezTo>
                <a:cubicBezTo>
                  <a:pt x="10232124" y="1029232"/>
                  <a:pt x="10018845" y="1078833"/>
                  <a:pt x="10644554" y="1066800"/>
                </a:cubicBezTo>
                <a:cubicBezTo>
                  <a:pt x="10656303" y="1031553"/>
                  <a:pt x="10654473" y="1026761"/>
                  <a:pt x="10679723" y="996461"/>
                </a:cubicBezTo>
                <a:cubicBezTo>
                  <a:pt x="10690336" y="983725"/>
                  <a:pt x="10704278" y="974028"/>
                  <a:pt x="10714892" y="961292"/>
                </a:cubicBezTo>
                <a:cubicBezTo>
                  <a:pt x="10735604" y="936437"/>
                  <a:pt x="10747451" y="907896"/>
                  <a:pt x="10761784" y="879231"/>
                </a:cubicBezTo>
                <a:lnTo>
                  <a:pt x="10773507" y="785446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929446" y="6307778"/>
            <a:ext cx="1959891" cy="408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Слайд О.Ю. Стреловой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789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Историческое просвещение и школьное </a:t>
            </a:r>
            <a:r>
              <a:rPr lang="ru-RU" sz="3600" dirty="0"/>
              <a:t>исторического образования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Историческое просвещение как системная работа через урочную и внеурочную деятельность</a:t>
            </a:r>
          </a:p>
          <a:p>
            <a:r>
              <a:rPr lang="ru-RU" dirty="0" smtClean="0"/>
              <a:t> Через интеграцию разных предметов: история, обществознание, литература, русский язык, музыка, ИЗО +++</a:t>
            </a:r>
          </a:p>
          <a:p>
            <a:r>
              <a:rPr lang="ru-RU" dirty="0" smtClean="0"/>
              <a:t>Внеурочная деятельность: классные часы; проектная, исследовательская деятельность (в </a:t>
            </a:r>
            <a:r>
              <a:rPr lang="ru-RU" dirty="0" err="1" smtClean="0"/>
              <a:t>т.ч</a:t>
            </a:r>
            <a:r>
              <a:rPr lang="ru-RU" dirty="0" smtClean="0"/>
              <a:t>. история семьи);</a:t>
            </a:r>
          </a:p>
          <a:p>
            <a:r>
              <a:rPr lang="ru-RU" dirty="0" smtClean="0"/>
              <a:t>Краеведческая работа;</a:t>
            </a:r>
          </a:p>
          <a:p>
            <a:r>
              <a:rPr lang="ru-RU" dirty="0" smtClean="0"/>
              <a:t>Школьные музеи;</a:t>
            </a:r>
          </a:p>
          <a:p>
            <a:r>
              <a:rPr lang="ru-RU" dirty="0" smtClean="0"/>
              <a:t>Дополнительное образование (патриотические объединения);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0213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1680" y="141317"/>
            <a:ext cx="10025149" cy="139618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Из опыта работы в области исторического просвещения в образовательной системе региона. Социальное партнерство</a:t>
            </a:r>
            <a:endParaRPr lang="ru-RU" sz="3600" dirty="0"/>
          </a:p>
        </p:txBody>
      </p:sp>
      <p:graphicFrame>
        <p:nvGraphicFramePr>
          <p:cNvPr id="4" name="Объект 3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1995039"/>
              </p:ext>
            </p:extLst>
          </p:nvPr>
        </p:nvGraphicFramePr>
        <p:xfrm>
          <a:off x="2011680" y="1537496"/>
          <a:ext cx="9293628" cy="5227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Презентация" r:id="rId3" imgW="6350040" imgH="3571920" progId="PowerPoint.Show.12">
                  <p:embed/>
                </p:oleObj>
              </mc:Choice>
              <mc:Fallback>
                <p:oleObj name="Презентация" r:id="rId3" imgW="6350040" imgH="3571920" progId="PowerPoint.Show.12">
                  <p:embed/>
                  <p:pic>
                    <p:nvPicPr>
                      <p:cNvPr id="4" name="Объект 3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11680" y="1537496"/>
                        <a:ext cx="9293628" cy="52276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4239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0116" y="108066"/>
            <a:ext cx="9897833" cy="1438102"/>
          </a:xfrm>
        </p:spPr>
        <p:txBody>
          <a:bodyPr>
            <a:normAutofit/>
          </a:bodyPr>
          <a:lstStyle/>
          <a:p>
            <a:r>
              <a:rPr lang="en-US" sz="2400" dirty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publication.pravo.gov.ru/document/0001202405080001?index=7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350" y="1546168"/>
            <a:ext cx="4143995" cy="478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95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6618" y="365126"/>
            <a:ext cx="9831331" cy="92334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Детский краеведческий журнал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671" y="3125572"/>
            <a:ext cx="4387745" cy="31923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6830" y="2003367"/>
            <a:ext cx="8537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https://www.eduportal44.ru/sites/Region44/SitePages/%</a:t>
            </a:r>
            <a:r>
              <a:rPr lang="en-US" dirty="0" smtClean="0">
                <a:hlinkClick r:id="rId3"/>
              </a:rPr>
              <a:t>D0%98%D0%B7%D0%B4%D0%B0%D0%BD%D0%B8%D1%8F.aspx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370" y="2643793"/>
            <a:ext cx="2771775" cy="3848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0495" y="2558068"/>
            <a:ext cx="293370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79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3121" y="432262"/>
            <a:ext cx="9764828" cy="1213658"/>
          </a:xfrm>
        </p:spPr>
        <p:txBody>
          <a:bodyPr>
            <a:normAutofit/>
          </a:bodyPr>
          <a:lstStyle/>
          <a:p>
            <a:r>
              <a:rPr lang="ru-RU" sz="3600" dirty="0"/>
              <a:t>Проект «Пластилиновая Кострома</a:t>
            </a:r>
            <a:r>
              <a:rPr lang="ru-RU" sz="3600" dirty="0" smtClean="0"/>
              <a:t>» </a:t>
            </a:r>
            <a:br>
              <a:rPr lang="ru-RU" sz="3600" dirty="0" smtClean="0"/>
            </a:br>
            <a:r>
              <a:rPr lang="ru-RU" sz="2800" dirty="0" smtClean="0"/>
              <a:t>(лето 2024)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946" y="2005012"/>
            <a:ext cx="11577004" cy="4710430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m.vk.com/kosgallery</a:t>
            </a:r>
            <a:endParaRPr lang="ru-RU" dirty="0" smtClean="0"/>
          </a:p>
          <a:p>
            <a:r>
              <a:rPr lang="ru-RU" sz="2000" dirty="0" smtClean="0"/>
              <a:t>Проект «Пластилиновая Кострома» - Центр русского искусства (ранее художественная галерея </a:t>
            </a:r>
          </a:p>
          <a:p>
            <a:pPr marL="0" indent="0">
              <a:buNone/>
            </a:pPr>
            <a:r>
              <a:rPr lang="ru-RU" sz="2000" dirty="0" smtClean="0"/>
              <a:t>г. Костромы (на фото работы А. Павлова)</a:t>
            </a:r>
          </a:p>
          <a:p>
            <a:endParaRPr lang="ru-RU" sz="2000" dirty="0" smtClean="0"/>
          </a:p>
          <a:p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60" y="3298912"/>
            <a:ext cx="3192321" cy="34165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749" y="3220164"/>
            <a:ext cx="2086494" cy="34952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0930" y="3220164"/>
            <a:ext cx="2729486" cy="35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27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marL="3200400" lvl="7" indent="0">
              <a:buNone/>
            </a:pPr>
            <a:r>
              <a:rPr lang="ru-RU" sz="4000" dirty="0" smtClean="0"/>
              <a:t>Спасибо за работу!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644131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5055" y="365126"/>
            <a:ext cx="9872894" cy="118104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Историческое просвещение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b="1" dirty="0" smtClean="0"/>
              <a:t>Историческое просвещение  </a:t>
            </a:r>
            <a:r>
              <a:rPr lang="ru-RU" dirty="0" smtClean="0"/>
              <a:t>- регулируемая </a:t>
            </a:r>
            <a:r>
              <a:rPr lang="ru-RU" dirty="0"/>
              <a:t>государством </a:t>
            </a:r>
            <a:r>
              <a:rPr lang="ru-RU" i="1" dirty="0"/>
              <a:t>деятельность</a:t>
            </a:r>
            <a:r>
              <a:rPr lang="ru-RU" dirty="0"/>
              <a:t> по распространению </a:t>
            </a:r>
            <a:r>
              <a:rPr lang="ru-RU" i="1" dirty="0"/>
              <a:t>в обществе </a:t>
            </a:r>
            <a:r>
              <a:rPr lang="ru-RU" dirty="0"/>
              <a:t>достоверных и научно обоснованных исторических знаний. Она направлена на </a:t>
            </a:r>
            <a:r>
              <a:rPr lang="ru-RU" i="1" dirty="0"/>
              <a:t>формирование научного понимания прошлого и настоящего России</a:t>
            </a:r>
            <a:r>
              <a:rPr lang="ru-RU" dirty="0"/>
              <a:t>, являющегося одной из </a:t>
            </a:r>
            <a:r>
              <a:rPr lang="ru-RU" b="1" dirty="0"/>
              <a:t>основ общероссийской гражданской идентичности и коллективной исторической памяти</a:t>
            </a:r>
            <a:r>
              <a:rPr lang="ru-RU" dirty="0"/>
              <a:t>, а также на противодействие попыткам умаления подвига народа при защите </a:t>
            </a:r>
            <a:r>
              <a:rPr lang="ru-RU" dirty="0" smtClean="0"/>
              <a:t>Отечества</a:t>
            </a:r>
          </a:p>
          <a:p>
            <a:r>
              <a:rPr lang="ru-RU" dirty="0" smtClean="0"/>
              <a:t> Понятие «историческое просвещение» значительно шире понятия </a:t>
            </a:r>
            <a:r>
              <a:rPr lang="ru-RU" b="1" dirty="0" smtClean="0"/>
              <a:t>«историческое образование»</a:t>
            </a:r>
            <a:r>
              <a:rPr lang="ru-RU" dirty="0" smtClean="0"/>
              <a:t> - процесс и результат усвоения исторических знаний и операционных действий с ними по уровням (дошкольное, начальное, основное, среднее, специальное, высшее и т.д.)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8344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8429" y="365126"/>
            <a:ext cx="9889520" cy="110622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Государственная </a:t>
            </a:r>
            <a:r>
              <a:rPr lang="ru-RU" sz="3600" dirty="0"/>
              <a:t>политика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572" y="2005011"/>
            <a:ext cx="11560378" cy="4661795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государственная политика в области исторического просвещения </a:t>
            </a:r>
            <a:r>
              <a:rPr lang="ru-RU" dirty="0"/>
              <a:t>-</a:t>
            </a:r>
          </a:p>
          <a:p>
            <a:pPr marL="0" indent="0">
              <a:buNone/>
            </a:pPr>
            <a:r>
              <a:rPr lang="ru-RU" dirty="0"/>
              <a:t>совокупность </a:t>
            </a:r>
            <a:r>
              <a:rPr lang="ru-RU" b="1" dirty="0"/>
              <a:t>действий, реализуемых субъектами государственной политики </a:t>
            </a:r>
            <a:r>
              <a:rPr lang="ru-RU" dirty="0" smtClean="0"/>
              <a:t>в области </a:t>
            </a:r>
            <a:r>
              <a:rPr lang="ru-RU" dirty="0"/>
              <a:t>исторического просвещения, направленных на </a:t>
            </a:r>
            <a:r>
              <a:rPr lang="ru-RU" b="1" dirty="0"/>
              <a:t>распространение</a:t>
            </a:r>
            <a:r>
              <a:rPr lang="ru-RU" dirty="0"/>
              <a:t> </a:t>
            </a:r>
            <a:r>
              <a:rPr lang="ru-RU" dirty="0" smtClean="0"/>
              <a:t>в обществе </a:t>
            </a:r>
            <a:r>
              <a:rPr lang="ru-RU" dirty="0"/>
              <a:t>достоверных и научно обоснованных исторических знаний, </a:t>
            </a:r>
            <a:r>
              <a:rPr lang="ru-RU" b="1" dirty="0" smtClean="0"/>
              <a:t>поддержку и </a:t>
            </a:r>
            <a:r>
              <a:rPr lang="ru-RU" b="1" dirty="0"/>
              <a:t>развитие </a:t>
            </a:r>
            <a:r>
              <a:rPr lang="ru-RU" dirty="0"/>
              <a:t>системы научного исторического знания, </a:t>
            </a:r>
            <a:r>
              <a:rPr lang="ru-RU" b="1" dirty="0"/>
              <a:t>формирование </a:t>
            </a:r>
            <a:r>
              <a:rPr lang="ru-RU" b="1" dirty="0" smtClean="0"/>
              <a:t>личности </a:t>
            </a:r>
            <a:r>
              <a:rPr lang="ru-RU" dirty="0" smtClean="0"/>
              <a:t>на </a:t>
            </a:r>
            <a:r>
              <a:rPr lang="ru-RU" dirty="0"/>
              <a:t>основе присущей российскому обществу системы ценностей и любви </a:t>
            </a:r>
            <a:r>
              <a:rPr lang="ru-RU" dirty="0" smtClean="0"/>
              <a:t>к Родине.</a:t>
            </a:r>
          </a:p>
          <a:p>
            <a:pPr marL="0" indent="0">
              <a:buNone/>
            </a:pPr>
            <a:r>
              <a:rPr lang="ru-RU" b="1" dirty="0"/>
              <a:t>Результаты реализации </a:t>
            </a:r>
            <a:r>
              <a:rPr lang="ru-RU" b="1" dirty="0" err="1"/>
              <a:t>госполитики</a:t>
            </a:r>
            <a:r>
              <a:rPr lang="ru-RU" b="1" dirty="0"/>
              <a:t> </a:t>
            </a:r>
            <a:r>
              <a:rPr lang="ru-RU" dirty="0"/>
              <a:t>призваны способствовать усилению сплоченности российского общества, сохранению традиционных ценностей, противостоянию деструктивному идеологическому воздействию и росту вовлеченности россиян в решении задач местного и государственного значения.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0522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Субъекты </a:t>
            </a:r>
            <a:r>
              <a:rPr lang="ru-RU" sz="3600" dirty="0"/>
              <a:t>государственной политики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/>
              <a:t>субъекты государственной политики в области исторического</a:t>
            </a:r>
          </a:p>
          <a:p>
            <a:pPr marL="0" indent="0">
              <a:buNone/>
            </a:pPr>
            <a:r>
              <a:rPr lang="ru-RU" b="1" dirty="0"/>
              <a:t>просвещения</a:t>
            </a:r>
            <a:r>
              <a:rPr lang="ru-RU" dirty="0"/>
              <a:t> - органы публичной власти, научные и </a:t>
            </a:r>
            <a:r>
              <a:rPr lang="ru-RU" i="1" dirty="0"/>
              <a:t>образовательные</a:t>
            </a:r>
          </a:p>
          <a:p>
            <a:pPr marL="0" indent="0">
              <a:buNone/>
            </a:pPr>
            <a:r>
              <a:rPr lang="ru-RU" i="1" dirty="0"/>
              <a:t>организации</a:t>
            </a:r>
            <a:r>
              <a:rPr lang="ru-RU" dirty="0"/>
              <a:t>, академические и университетские центры, организации культуры</a:t>
            </a:r>
          </a:p>
          <a:p>
            <a:pPr marL="0" indent="0">
              <a:buNone/>
            </a:pPr>
            <a:r>
              <a:rPr lang="ru-RU" dirty="0"/>
              <a:t>и искусства, культурно-просветительские организации, средства массовой</a:t>
            </a:r>
          </a:p>
          <a:p>
            <a:pPr marL="0" indent="0">
              <a:buNone/>
            </a:pPr>
            <a:r>
              <a:rPr lang="ru-RU" dirty="0"/>
              <a:t>информации, общественно-государственные и общественные объединения </a:t>
            </a:r>
            <a:r>
              <a:rPr lang="ru-RU" dirty="0" smtClean="0"/>
              <a:t>и организации</a:t>
            </a:r>
            <a:r>
              <a:rPr lang="ru-RU" dirty="0"/>
              <a:t>, иные некоммерческие </a:t>
            </a:r>
            <a:r>
              <a:rPr lang="ru-RU" dirty="0" smtClean="0"/>
              <a:t>организации</a:t>
            </a:r>
            <a:r>
              <a:rPr lang="ru-RU" dirty="0"/>
              <a:t>,</a:t>
            </a:r>
            <a:r>
              <a:rPr lang="ru-RU" dirty="0" smtClean="0"/>
              <a:t> деятельность </a:t>
            </a:r>
            <a:r>
              <a:rPr lang="ru-RU" dirty="0"/>
              <a:t>которых</a:t>
            </a:r>
          </a:p>
          <a:p>
            <a:pPr marL="0" indent="0">
              <a:buNone/>
            </a:pPr>
            <a:r>
              <a:rPr lang="ru-RU" dirty="0"/>
              <a:t>направлена на распространение в обществе достоверных и научно</a:t>
            </a:r>
          </a:p>
          <a:p>
            <a:pPr marL="0" indent="0">
              <a:buNone/>
            </a:pPr>
            <a:r>
              <a:rPr lang="ru-RU" dirty="0"/>
              <a:t>обоснованных исторических знаний, поддержку и развитие системы научного</a:t>
            </a:r>
          </a:p>
          <a:p>
            <a:pPr marL="0" indent="0">
              <a:buNone/>
            </a:pPr>
            <a:r>
              <a:rPr lang="ru-RU" dirty="0"/>
              <a:t>исторического знания, формирование личности на основе присущей</a:t>
            </a:r>
          </a:p>
          <a:p>
            <a:pPr marL="0" indent="0">
              <a:buNone/>
            </a:pPr>
            <a:r>
              <a:rPr lang="ru-RU" dirty="0"/>
              <a:t>российскому обществу системы ценностей и любви к Родине.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1310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Цели </a:t>
            </a:r>
            <a:r>
              <a:rPr lang="ru-RU" sz="3600" dirty="0"/>
              <a:t>государственной политики в области </a:t>
            </a:r>
            <a:r>
              <a:rPr lang="ru-RU" sz="3600" dirty="0" smtClean="0"/>
              <a:t>исторического просвещения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формирование </a:t>
            </a:r>
            <a:r>
              <a:rPr lang="ru-RU" b="1" dirty="0"/>
              <a:t>общероссийской гражданской </a:t>
            </a:r>
            <a:r>
              <a:rPr lang="ru-RU" b="1" dirty="0" smtClean="0"/>
              <a:t>идентичности и </a:t>
            </a:r>
            <a:r>
              <a:rPr lang="ru-RU" b="1" dirty="0"/>
              <a:t>укрепление общности Русского мира на основе традиционных </a:t>
            </a:r>
            <a:r>
              <a:rPr lang="ru-RU" b="1" dirty="0" smtClean="0"/>
              <a:t>российских духовно-нравственных </a:t>
            </a:r>
            <a:r>
              <a:rPr lang="ru-RU" b="1" dirty="0"/>
              <a:t>и культурно-исторических ценностей путем:</a:t>
            </a:r>
          </a:p>
          <a:p>
            <a:r>
              <a:rPr lang="ru-RU" dirty="0"/>
              <a:t>     а) сохранения памяти о значимых событиях истории России, </a:t>
            </a:r>
            <a:r>
              <a:rPr lang="ru-RU" dirty="0" smtClean="0"/>
              <a:t>включая историю </a:t>
            </a:r>
            <a:r>
              <a:rPr lang="ru-RU" dirty="0"/>
              <a:t>государствообразующего русского народа, входящего </a:t>
            </a:r>
            <a:r>
              <a:rPr lang="ru-RU" dirty="0" smtClean="0"/>
              <a:t>в многонациональный </a:t>
            </a:r>
            <a:r>
              <a:rPr lang="ru-RU" dirty="0"/>
              <a:t>союз равноправных народов Российской Федерации, </a:t>
            </a:r>
            <a:r>
              <a:rPr lang="ru-RU" dirty="0" smtClean="0"/>
              <a:t>и историю </a:t>
            </a:r>
            <a:r>
              <a:rPr lang="ru-RU" dirty="0"/>
              <a:t>других народов России, исходя из понимания преемственности </a:t>
            </a:r>
            <a:r>
              <a:rPr lang="ru-RU" dirty="0" smtClean="0"/>
              <a:t>в развитии </a:t>
            </a:r>
            <a:r>
              <a:rPr lang="ru-RU" dirty="0"/>
              <a:t>Российского государства и его исторически сложившегося единства;</a:t>
            </a:r>
          </a:p>
          <a:p>
            <a:r>
              <a:rPr lang="ru-RU" dirty="0"/>
              <a:t>     б) осознания многонациональной природы социокультурного </a:t>
            </a:r>
            <a:r>
              <a:rPr lang="ru-RU" dirty="0" smtClean="0"/>
              <a:t>развития России</a:t>
            </a:r>
            <a:r>
              <a:rPr lang="ru-RU" dirty="0"/>
              <a:t>;</a:t>
            </a:r>
          </a:p>
          <a:p>
            <a:r>
              <a:rPr lang="ru-RU" dirty="0"/>
              <a:t>     в) популяризации достижений отечественной науки и культуры;</a:t>
            </a:r>
          </a:p>
          <a:p>
            <a:r>
              <a:rPr lang="ru-RU" dirty="0"/>
              <a:t>     г) патриотического воспитания, сохранения памяти о </a:t>
            </a:r>
            <a:r>
              <a:rPr lang="ru-RU" dirty="0" smtClean="0"/>
              <a:t>защитниках Отечества </a:t>
            </a:r>
            <a:r>
              <a:rPr lang="ru-RU" dirty="0"/>
              <a:t>и недопущения умаления значения подвига народа при </a:t>
            </a:r>
            <a:r>
              <a:rPr lang="ru-RU" dirty="0" smtClean="0"/>
              <a:t>защите Отечества</a:t>
            </a:r>
            <a:r>
              <a:rPr lang="ru-RU" dirty="0"/>
              <a:t>;</a:t>
            </a:r>
          </a:p>
          <a:p>
            <a:r>
              <a:rPr lang="ru-RU" dirty="0"/>
              <a:t>     д) сохранения памяти о выдающихся личностях в российской истории</a:t>
            </a:r>
            <a:r>
              <a:rPr lang="ru-RU" dirty="0" smtClean="0"/>
              <a:t>, внесших </a:t>
            </a:r>
            <a:r>
              <a:rPr lang="ru-RU" dirty="0"/>
              <a:t>важный вклад в развитие и процветание </a:t>
            </a:r>
            <a:r>
              <a:rPr lang="ru-RU" dirty="0" smtClean="0"/>
              <a:t>России и др.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1211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3178" y="340823"/>
            <a:ext cx="9257317" cy="1349866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 Задачи, </a:t>
            </a:r>
            <a:r>
              <a:rPr lang="ru-RU" sz="3600" dirty="0"/>
              <a:t>связанными с повышением исторической </a:t>
            </a:r>
            <a:r>
              <a:rPr lang="ru-RU" sz="3600" dirty="0" smtClean="0"/>
              <a:t>грамотности в ОО: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6884" y="2005011"/>
            <a:ext cx="11683320" cy="472829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а</a:t>
            </a:r>
            <a:r>
              <a:rPr lang="ru-RU" dirty="0"/>
              <a:t>) </a:t>
            </a:r>
            <a:r>
              <a:rPr lang="ru-RU" i="1" dirty="0"/>
              <a:t>создание единой методологии преподавания истории</a:t>
            </a:r>
            <a:r>
              <a:rPr lang="ru-RU" dirty="0"/>
              <a:t>, начиная </a:t>
            </a:r>
            <a:r>
              <a:rPr lang="ru-RU" dirty="0" smtClean="0"/>
              <a:t>с дошкольных </a:t>
            </a:r>
            <a:r>
              <a:rPr lang="ru-RU" dirty="0"/>
              <a:t>образовательных организаций и заканчивая </a:t>
            </a:r>
            <a:r>
              <a:rPr lang="ru-RU" dirty="0" smtClean="0"/>
              <a:t>образовательными организациями </a:t>
            </a:r>
            <a:r>
              <a:rPr lang="ru-RU" dirty="0"/>
              <a:t>высшего образования</a:t>
            </a:r>
            <a:r>
              <a:rPr lang="ru-RU" dirty="0" smtClean="0"/>
              <a:t>; </a:t>
            </a: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/>
              <a:t>     б) актуализация федеральных основных общеобразовательных программ </a:t>
            </a:r>
            <a:r>
              <a:rPr lang="ru-RU" dirty="0" smtClean="0"/>
              <a:t>в части</a:t>
            </a:r>
            <a:r>
              <a:rPr lang="ru-RU" dirty="0"/>
              <a:t>, касающейся внесения изменений в федеральную рабочую программу </a:t>
            </a:r>
            <a:r>
              <a:rPr lang="ru-RU" dirty="0" smtClean="0"/>
              <a:t>по учебному </a:t>
            </a:r>
            <a:r>
              <a:rPr lang="ru-RU" dirty="0"/>
              <a:t>предмету "История" в соответствии с новыми вызовами и задачами</a:t>
            </a:r>
            <a:r>
              <a:rPr lang="ru-RU" dirty="0" smtClean="0"/>
              <a:t>, стоящими </a:t>
            </a:r>
            <a:r>
              <a:rPr lang="ru-RU" dirty="0"/>
              <a:t>перед Российской Федерацией, а также с учетом </a:t>
            </a:r>
            <a:r>
              <a:rPr lang="ru-RU" dirty="0" smtClean="0"/>
              <a:t>современных научных </a:t>
            </a:r>
            <a:r>
              <a:rPr lang="ru-RU" dirty="0"/>
              <a:t>достижений в области истории</a:t>
            </a:r>
            <a:r>
              <a:rPr lang="ru-RU" dirty="0" smtClean="0"/>
              <a:t>; (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edsoo.ru/normativnye-dokumenty/</a:t>
            </a:r>
            <a:r>
              <a:rPr lang="ru-RU" dirty="0" smtClean="0"/>
              <a:t>	Стр</a:t>
            </a:r>
            <a:r>
              <a:rPr lang="ru-RU" dirty="0"/>
              <a:t>. 115 -184</a:t>
            </a: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в</a:t>
            </a:r>
            <a:r>
              <a:rPr lang="ru-RU" dirty="0"/>
              <a:t>) создание единой государственной линейки школьных учебников </a:t>
            </a:r>
            <a:r>
              <a:rPr lang="ru-RU" dirty="0" smtClean="0"/>
              <a:t>по истории </a:t>
            </a:r>
            <a:r>
              <a:rPr lang="ru-RU" dirty="0"/>
              <a:t>(истории России, всеобщей истории), в том числе по </a:t>
            </a:r>
            <a:r>
              <a:rPr lang="ru-RU" dirty="0" smtClean="0"/>
              <a:t>истории родного </a:t>
            </a:r>
            <a:r>
              <a:rPr lang="ru-RU" dirty="0"/>
              <a:t>края для каждого субъекта Российской Федерации</a:t>
            </a:r>
            <a:r>
              <a:rPr lang="ru-RU" dirty="0" smtClean="0"/>
              <a:t>; </a:t>
            </a:r>
            <a:r>
              <a:rPr lang="ru-RU" dirty="0" smtClean="0">
                <a:solidFill>
                  <a:srgbClr val="FF0000"/>
                </a:solidFill>
              </a:rPr>
              <a:t>+</a:t>
            </a: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/>
              <a:t>     г) разработка и принятие единого федерального </a:t>
            </a:r>
            <a:r>
              <a:rPr lang="ru-RU" dirty="0" smtClean="0"/>
              <a:t>историко-культурного стандарта </a:t>
            </a:r>
            <a:r>
              <a:rPr lang="ru-RU" dirty="0"/>
              <a:t>и выработка на его основе региональных </a:t>
            </a:r>
            <a:r>
              <a:rPr lang="ru-RU" dirty="0" smtClean="0"/>
              <a:t>компонентов историко-культурного </a:t>
            </a:r>
            <a:r>
              <a:rPr lang="ru-RU" dirty="0"/>
              <a:t>стандарта для каждого субъекта Российской Федерации</a:t>
            </a:r>
            <a:r>
              <a:rPr lang="ru-RU" dirty="0" smtClean="0"/>
              <a:t>; +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   д) возрождение и поддержка программ внеклассного и </a:t>
            </a:r>
            <a:r>
              <a:rPr lang="ru-RU" dirty="0" smtClean="0"/>
              <a:t>внеаудиторного исторического </a:t>
            </a:r>
            <a:r>
              <a:rPr lang="ru-RU" dirty="0"/>
              <a:t>просвещения в студиях, кружках и иных </a:t>
            </a:r>
            <a:r>
              <a:rPr lang="ru-RU" dirty="0" smtClean="0"/>
              <a:t>просветительских форматах </a:t>
            </a:r>
            <a:r>
              <a:rPr lang="ru-RU" dirty="0"/>
              <a:t>при организациях культуры, образовательных и </a:t>
            </a:r>
            <a:r>
              <a:rPr lang="ru-RU" dirty="0" smtClean="0"/>
              <a:t>научных организациях; </a:t>
            </a:r>
            <a:r>
              <a:rPr lang="ru-RU" dirty="0" smtClean="0">
                <a:solidFill>
                  <a:srgbClr val="FF0000"/>
                </a:solidFill>
              </a:rPr>
              <a:t>+</a:t>
            </a: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419" y="3540690"/>
            <a:ext cx="3682537" cy="79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62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0443" y="615142"/>
            <a:ext cx="9027621" cy="906088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	</a:t>
            </a:r>
            <a:r>
              <a:rPr lang="ru-RU" sz="3600" dirty="0"/>
              <a:t>Задачи связанными с повышением исторической грамотности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/>
              <a:t>з) разработка и реализация </a:t>
            </a:r>
            <a:r>
              <a:rPr lang="ru-RU" i="1" dirty="0"/>
              <a:t>государственной программы</a:t>
            </a:r>
            <a:r>
              <a:rPr lang="ru-RU" dirty="0"/>
              <a:t>, </a:t>
            </a:r>
            <a:r>
              <a:rPr lang="ru-RU" dirty="0" smtClean="0"/>
              <a:t>направленной на </a:t>
            </a:r>
            <a:r>
              <a:rPr lang="ru-RU" dirty="0"/>
              <a:t>развитие школьного и студенческого познавательного туризма </a:t>
            </a:r>
            <a:r>
              <a:rPr lang="ru-RU" dirty="0" smtClean="0"/>
              <a:t>и предусматривающей </a:t>
            </a:r>
            <a:r>
              <a:rPr lang="ru-RU" dirty="0"/>
              <a:t>посещение музеев, военно-исторических объектов</a:t>
            </a:r>
            <a:r>
              <a:rPr lang="ru-RU" dirty="0" smtClean="0"/>
              <a:t>, памятников </a:t>
            </a:r>
            <a:r>
              <a:rPr lang="ru-RU" dirty="0"/>
              <a:t>истории и культуры, городов-героев, городов воинской славы </a:t>
            </a:r>
            <a:r>
              <a:rPr lang="ru-RU" dirty="0" smtClean="0"/>
              <a:t>и городов </a:t>
            </a:r>
            <a:r>
              <a:rPr lang="ru-RU" dirty="0"/>
              <a:t>трудовой доблести, заповедников и других мест, связанных </a:t>
            </a:r>
            <a:r>
              <a:rPr lang="ru-RU" dirty="0" smtClean="0"/>
              <a:t>с историей </a:t>
            </a:r>
            <a:r>
              <a:rPr lang="ru-RU" dirty="0"/>
              <a:t>России;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и) обеспечение работы в области исторического просвещения </a:t>
            </a:r>
            <a:r>
              <a:rPr lang="ru-RU" dirty="0" smtClean="0"/>
              <a:t>в образовательных </a:t>
            </a:r>
            <a:r>
              <a:rPr lang="ru-RU" dirty="0"/>
              <a:t>организациях, подведомственных федеральным </a:t>
            </a:r>
            <a:r>
              <a:rPr lang="ru-RU" dirty="0" smtClean="0"/>
              <a:t>органам исполнительной </a:t>
            </a:r>
            <a:r>
              <a:rPr lang="ru-RU" dirty="0"/>
              <a:t>власти, уполномоченным в области обеспечения </a:t>
            </a:r>
            <a:r>
              <a:rPr lang="ru-RU" dirty="0" smtClean="0"/>
              <a:t>обороны страны</a:t>
            </a:r>
            <a:r>
              <a:rPr lang="ru-RU" dirty="0"/>
              <a:t>, государственной и общественной безопасности, а также </a:t>
            </a:r>
            <a:r>
              <a:rPr lang="ru-RU" dirty="0" smtClean="0"/>
              <a:t>с военнослужащими </a:t>
            </a:r>
            <a:r>
              <a:rPr lang="ru-RU" dirty="0"/>
              <a:t>и государственными гражданскими служащими этих органов;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/>
              <a:t>     к) поддержка исторического краеведения</a:t>
            </a:r>
            <a:r>
              <a:rPr lang="ru-RU" dirty="0" smtClean="0"/>
              <a:t>; </a:t>
            </a:r>
            <a:r>
              <a:rPr lang="ru-RU" dirty="0" smtClean="0">
                <a:solidFill>
                  <a:srgbClr val="FF0000"/>
                </a:solidFill>
              </a:rPr>
              <a:t>+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8251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9251" y="365125"/>
            <a:ext cx="9548698" cy="964911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Задача –сохранение и</a:t>
            </a:r>
            <a:r>
              <a:rPr lang="ru-RU" sz="3600" dirty="0" smtClean="0"/>
              <a:t>сторической памяти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141" y="1263535"/>
            <a:ext cx="7647709" cy="5370021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Истори́ческая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па́мять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система социокультурных методов и институтов, контролирующих и преобразующих важное для настоящего момента социальное знание в информацию о прошлом для передачи новым поколениям «накопленного общественного опыта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память – это определенным образом сфокусированное историческое сознание, которое отражает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особую значимость и актуальность информации о прошлом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тесной связи с настоящим и будущим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(«прожектор» памяти высвечивает актуальную информацию, преобразовывает в соответствии с совр.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оментом)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И.П. мобилизуется и актуализируется в сложные периоды жизни нации (в это время возможны попытки фальсификации со стороны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недруж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торон)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Попытки искажения , фальсификации истории опасны тем, что они могут негативно повлиять на историческую память, нарушить историко-культурную преемственность, процесс формирования национально-гражданской идентичности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677" y="2111433"/>
            <a:ext cx="3642267" cy="433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091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4707f489e816780eb12c9589e225293a4c6204e"/>
</p:tagLst>
</file>

<file path=ppt/theme/theme1.xml><?xml version="1.0" encoding="utf-8"?>
<a:theme xmlns:a="http://schemas.openxmlformats.org/drawingml/2006/main" name="коиро1">
  <a:themeElements>
    <a:clrScheme name="КОИРО">
      <a:dk1>
        <a:srgbClr val="181818"/>
      </a:dk1>
      <a:lt1>
        <a:srgbClr val="FFFFFF"/>
      </a:lt1>
      <a:dk2>
        <a:srgbClr val="3E6128"/>
      </a:dk2>
      <a:lt2>
        <a:srgbClr val="F2F2F2"/>
      </a:lt2>
      <a:accent1>
        <a:srgbClr val="338558"/>
      </a:accent1>
      <a:accent2>
        <a:srgbClr val="C00000"/>
      </a:accent2>
      <a:accent3>
        <a:srgbClr val="A5A5A5"/>
      </a:accent3>
      <a:accent4>
        <a:srgbClr val="2E481E"/>
      </a:accent4>
      <a:accent5>
        <a:srgbClr val="800000"/>
      </a:accent5>
      <a:accent6>
        <a:srgbClr val="323F4F"/>
      </a:accent6>
      <a:hlink>
        <a:srgbClr val="29401A"/>
      </a:hlink>
      <a:folHlink>
        <a:srgbClr val="C00000"/>
      </a:folHlink>
    </a:clrScheme>
    <a:fontScheme name="КОИРО">
      <a:majorFont>
        <a:latin typeface="Century Gothic"/>
        <a:ea typeface=""/>
        <a:cs typeface=""/>
      </a:majorFont>
      <a:minorFont>
        <a:latin typeface="Garamond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коиро1" id="{4A0EAB06-ABF7-4637-9106-F3432C47BED1}" vid="{2E48D4C3-B77D-410B-89EE-E90A7F82F5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19ABD8F6D586447BEC745CCCE922233" ma:contentTypeVersion="49" ma:contentTypeDescription="Создание документа." ma:contentTypeScope="" ma:versionID="e7ba8c9a17f5fac8e8a0ba3372aa7e3c">
  <xsd:schema xmlns:xsd="http://www.w3.org/2001/XMLSchema" xmlns:xs="http://www.w3.org/2001/XMLSchema" xmlns:p="http://schemas.microsoft.com/office/2006/metadata/properties" xmlns:ns2="f13cd17a-5410-446a-96bd-44fada269ec3" xmlns:ns3="4a252ca3-5a62-4c1c-90a6-29f4710e47f8" targetNamespace="http://schemas.microsoft.com/office/2006/metadata/properties" ma:root="true" ma:fieldsID="3ef2d5c7c49e63c501edd87c472c3fdd" ns2:_="" ns3:_="">
    <xsd:import namespace="f13cd17a-5410-446a-96bd-44fada269ec3"/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3cd17a-5410-446a-96bd-44fada269ec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F0F1788-57FA-4DC8-B2F6-D779BA8088EB}"/>
</file>

<file path=customXml/itemProps2.xml><?xml version="1.0" encoding="utf-8"?>
<ds:datastoreItem xmlns:ds="http://schemas.openxmlformats.org/officeDocument/2006/customXml" ds:itemID="{81935881-0870-4BD1-A7BB-6D5EB05E6ADA}"/>
</file>

<file path=customXml/itemProps3.xml><?xml version="1.0" encoding="utf-8"?>
<ds:datastoreItem xmlns:ds="http://schemas.openxmlformats.org/officeDocument/2006/customXml" ds:itemID="{BA4B6D1B-A380-4667-9934-EB9D01B1CF0E}"/>
</file>

<file path=customXml/itemProps4.xml><?xml version="1.0" encoding="utf-8"?>
<ds:datastoreItem xmlns:ds="http://schemas.openxmlformats.org/officeDocument/2006/customXml" ds:itemID="{BFB8014D-C462-4AB6-9E07-EB1FDA911080}"/>
</file>

<file path=docProps/app.xml><?xml version="1.0" encoding="utf-8"?>
<Properties xmlns="http://schemas.openxmlformats.org/officeDocument/2006/extended-properties" xmlns:vt="http://schemas.openxmlformats.org/officeDocument/2006/docPropsVTypes">
  <Template>коиро1 (Широкоформатный)</Template>
  <TotalTime>3396</TotalTime>
  <Words>1558</Words>
  <Application>Microsoft Office PowerPoint</Application>
  <PresentationFormat>Широкоэкранный</PresentationFormat>
  <Paragraphs>118</Paragraphs>
  <Slides>22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Century Gothic</vt:lpstr>
      <vt:lpstr>Garamond</vt:lpstr>
      <vt:lpstr>Newton</vt:lpstr>
      <vt:lpstr>Times New Roman</vt:lpstr>
      <vt:lpstr>коиро1</vt:lpstr>
      <vt:lpstr>Презентация</vt:lpstr>
      <vt:lpstr>Реализация "Указа Президента об утверждении основ государственной политики Российской Федерации в области исторического просвещения": задачи и возможности ОО </vt:lpstr>
      <vt:lpstr>http://publication.pravo.gov.ru/document/0001202405080001?index=7 </vt:lpstr>
      <vt:lpstr>Историческое просвещение</vt:lpstr>
      <vt:lpstr>Государственная политика</vt:lpstr>
      <vt:lpstr>Субъекты государственной политики</vt:lpstr>
      <vt:lpstr>Цели государственной политики в области исторического просвещения</vt:lpstr>
      <vt:lpstr>   Задачи, связанными с повышением исторической грамотности в ОО:  </vt:lpstr>
      <vt:lpstr> Задачи связанными с повышением исторической грамотности </vt:lpstr>
      <vt:lpstr>Задача –сохранение исторической памяти</vt:lpstr>
      <vt:lpstr>Владимир Александрович Серов (1910-1968 гг.) «В.И. Ленин провозглашает советскую власть»  Художник переписывает историю?</vt:lpstr>
      <vt:lpstr>Формирование исторической памяти: человек –носитель 3х видов памяти</vt:lpstr>
      <vt:lpstr>Три вида памяти</vt:lpstr>
      <vt:lpstr>Коммеморативные практики</vt:lpstr>
      <vt:lpstr>Историческое просвещение и школьное исторического образования </vt:lpstr>
      <vt:lpstr>История </vt:lpstr>
      <vt:lpstr>Система исторического образования (структурно-содержательный аспект)</vt:lpstr>
      <vt:lpstr>Экосистема      исторического образования - сети взаимосвязанных и разнотипных субъектов, участвующих в процессе обучения / воспитания / развития в течение всей жизни; объединяют учащихся и сообщества, раскрывают их индивидуальный и коллективный потенциал; акцент на партнерство и взаимодействие …= историческое просвещение </vt:lpstr>
      <vt:lpstr>Историческое просвещение и школьное исторического образования </vt:lpstr>
      <vt:lpstr>Из опыта работы в области исторического просвещения в образовательной системе региона. Социальное партнерство</vt:lpstr>
      <vt:lpstr>Детский краеведческий журнал</vt:lpstr>
      <vt:lpstr>Проект «Пластилиновая Кострома»  (лето 2024)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Сопровождение проектов естественнонаучного направления в школьных и публичных библиотеках</dc:title>
  <dc:creator>user</dc:creator>
  <cp:lastModifiedBy>User</cp:lastModifiedBy>
  <cp:revision>236</cp:revision>
  <cp:lastPrinted>2018-05-22T08:17:07Z</cp:lastPrinted>
  <dcterms:created xsi:type="dcterms:W3CDTF">2018-01-19T06:20:47Z</dcterms:created>
  <dcterms:modified xsi:type="dcterms:W3CDTF">2024-08-28T10:25:40Z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0x010100619ABD8F6D586447BEC745CCCE922233</vt:lpwstr>
  </property>
</Properties>
</file>