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«Часовые зоны на территории России»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7)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8643998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Прямая трансляция парада на Красной площади в Москве 9 мая начнётся в 10 часов по московскому времени. Используя карту, определите, в каких из перечисленных регионов эта трансляция начнётся в 14 часов по местному времени этих регионов. Запишите цифры, под которыми они указаны.</a:t>
            </a:r>
            <a:endParaRPr lang="ru-RU" sz="2000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357158" y="4929198"/>
            <a:ext cx="464347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Рассчитайте время в регионах на момент, когда в Москве 10 часов, прибавляя разницу во времени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57884" y="621508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72066" y="5643578"/>
            <a:ext cx="407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4,6</a:t>
            </a:r>
            <a:endParaRPr lang="ru-RU" sz="2800" b="1" dirty="0">
              <a:latin typeface="Centur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00240"/>
            <a:ext cx="495321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1" y="3357562"/>
            <a:ext cx="497176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5286349" y="2071678"/>
            <a:ext cx="385765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Челябинская область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86349" y="2714620"/>
            <a:ext cx="385765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 Омская область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86380" y="3286124"/>
            <a:ext cx="385762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Тюменская область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06665" y="3857628"/>
            <a:ext cx="383733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4)Кемеровская область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86380" y="4505700"/>
            <a:ext cx="3857619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5) Республика Бурятия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9452" y="5153772"/>
            <a:ext cx="3884547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6) Республика Тыва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Челябинскую область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0" name="Полилиния 19"/>
          <p:cNvSpPr/>
          <p:nvPr/>
        </p:nvSpPr>
        <p:spPr bwMode="auto">
          <a:xfrm>
            <a:off x="2203450" y="4093633"/>
            <a:ext cx="429683" cy="474134"/>
          </a:xfrm>
          <a:custGeom>
            <a:avLst/>
            <a:gdLst>
              <a:gd name="connsiteX0" fmla="*/ 38100 w 429683"/>
              <a:gd name="connsiteY0" fmla="*/ 465667 h 474134"/>
              <a:gd name="connsiteX1" fmla="*/ 50800 w 429683"/>
              <a:gd name="connsiteY1" fmla="*/ 408517 h 474134"/>
              <a:gd name="connsiteX2" fmla="*/ 12700 w 429683"/>
              <a:gd name="connsiteY2" fmla="*/ 389467 h 474134"/>
              <a:gd name="connsiteX3" fmla="*/ 0 w 429683"/>
              <a:gd name="connsiteY3" fmla="*/ 376767 h 474134"/>
              <a:gd name="connsiteX4" fmla="*/ 12700 w 429683"/>
              <a:gd name="connsiteY4" fmla="*/ 306917 h 474134"/>
              <a:gd name="connsiteX5" fmla="*/ 76200 w 429683"/>
              <a:gd name="connsiteY5" fmla="*/ 256117 h 474134"/>
              <a:gd name="connsiteX6" fmla="*/ 107950 w 429683"/>
              <a:gd name="connsiteY6" fmla="*/ 218017 h 474134"/>
              <a:gd name="connsiteX7" fmla="*/ 152400 w 429683"/>
              <a:gd name="connsiteY7" fmla="*/ 186267 h 474134"/>
              <a:gd name="connsiteX8" fmla="*/ 196850 w 429683"/>
              <a:gd name="connsiteY8" fmla="*/ 211667 h 474134"/>
              <a:gd name="connsiteX9" fmla="*/ 203200 w 429683"/>
              <a:gd name="connsiteY9" fmla="*/ 167217 h 474134"/>
              <a:gd name="connsiteX10" fmla="*/ 146050 w 429683"/>
              <a:gd name="connsiteY10" fmla="*/ 154517 h 474134"/>
              <a:gd name="connsiteX11" fmla="*/ 114300 w 429683"/>
              <a:gd name="connsiteY11" fmla="*/ 148167 h 474134"/>
              <a:gd name="connsiteX12" fmla="*/ 69850 w 429683"/>
              <a:gd name="connsiteY12" fmla="*/ 116417 h 474134"/>
              <a:gd name="connsiteX13" fmla="*/ 63500 w 429683"/>
              <a:gd name="connsiteY13" fmla="*/ 78317 h 474134"/>
              <a:gd name="connsiteX14" fmla="*/ 101600 w 429683"/>
              <a:gd name="connsiteY14" fmla="*/ 40217 h 474134"/>
              <a:gd name="connsiteX15" fmla="*/ 139700 w 429683"/>
              <a:gd name="connsiteY15" fmla="*/ 65617 h 474134"/>
              <a:gd name="connsiteX16" fmla="*/ 190500 w 429683"/>
              <a:gd name="connsiteY16" fmla="*/ 91017 h 474134"/>
              <a:gd name="connsiteX17" fmla="*/ 209550 w 429683"/>
              <a:gd name="connsiteY17" fmla="*/ 78317 h 474134"/>
              <a:gd name="connsiteX18" fmla="*/ 241300 w 429683"/>
              <a:gd name="connsiteY18" fmla="*/ 71967 h 474134"/>
              <a:gd name="connsiteX19" fmla="*/ 241300 w 429683"/>
              <a:gd name="connsiteY19" fmla="*/ 46567 h 474134"/>
              <a:gd name="connsiteX20" fmla="*/ 247650 w 429683"/>
              <a:gd name="connsiteY20" fmla="*/ 14817 h 474134"/>
              <a:gd name="connsiteX21" fmla="*/ 273050 w 429683"/>
              <a:gd name="connsiteY21" fmla="*/ 8467 h 474134"/>
              <a:gd name="connsiteX22" fmla="*/ 355600 w 429683"/>
              <a:gd name="connsiteY22" fmla="*/ 65617 h 474134"/>
              <a:gd name="connsiteX23" fmla="*/ 406400 w 429683"/>
              <a:gd name="connsiteY23" fmla="*/ 91017 h 474134"/>
              <a:gd name="connsiteX24" fmla="*/ 419100 w 429683"/>
              <a:gd name="connsiteY24" fmla="*/ 103717 h 474134"/>
              <a:gd name="connsiteX25" fmla="*/ 425450 w 429683"/>
              <a:gd name="connsiteY25" fmla="*/ 141817 h 474134"/>
              <a:gd name="connsiteX26" fmla="*/ 425450 w 429683"/>
              <a:gd name="connsiteY26" fmla="*/ 160867 h 474134"/>
              <a:gd name="connsiteX27" fmla="*/ 400050 w 429683"/>
              <a:gd name="connsiteY27" fmla="*/ 192617 h 474134"/>
              <a:gd name="connsiteX28" fmla="*/ 381000 w 429683"/>
              <a:gd name="connsiteY28" fmla="*/ 224367 h 474134"/>
              <a:gd name="connsiteX29" fmla="*/ 361950 w 429683"/>
              <a:gd name="connsiteY29" fmla="*/ 262467 h 474134"/>
              <a:gd name="connsiteX30" fmla="*/ 374650 w 429683"/>
              <a:gd name="connsiteY30" fmla="*/ 294217 h 474134"/>
              <a:gd name="connsiteX31" fmla="*/ 400050 w 429683"/>
              <a:gd name="connsiteY31" fmla="*/ 338667 h 474134"/>
              <a:gd name="connsiteX32" fmla="*/ 400050 w 429683"/>
              <a:gd name="connsiteY32" fmla="*/ 376767 h 474134"/>
              <a:gd name="connsiteX33" fmla="*/ 393700 w 429683"/>
              <a:gd name="connsiteY33" fmla="*/ 383117 h 474134"/>
              <a:gd name="connsiteX34" fmla="*/ 361950 w 429683"/>
              <a:gd name="connsiteY34" fmla="*/ 383117 h 474134"/>
              <a:gd name="connsiteX35" fmla="*/ 336550 w 429683"/>
              <a:gd name="connsiteY35" fmla="*/ 376767 h 474134"/>
              <a:gd name="connsiteX36" fmla="*/ 292100 w 429683"/>
              <a:gd name="connsiteY36" fmla="*/ 364067 h 474134"/>
              <a:gd name="connsiteX37" fmla="*/ 266700 w 429683"/>
              <a:gd name="connsiteY37" fmla="*/ 345017 h 474134"/>
              <a:gd name="connsiteX38" fmla="*/ 254000 w 429683"/>
              <a:gd name="connsiteY38" fmla="*/ 325967 h 474134"/>
              <a:gd name="connsiteX39" fmla="*/ 215900 w 429683"/>
              <a:gd name="connsiteY39" fmla="*/ 351367 h 474134"/>
              <a:gd name="connsiteX40" fmla="*/ 215900 w 429683"/>
              <a:gd name="connsiteY40" fmla="*/ 395817 h 474134"/>
              <a:gd name="connsiteX41" fmla="*/ 247650 w 429683"/>
              <a:gd name="connsiteY41" fmla="*/ 440267 h 474134"/>
              <a:gd name="connsiteX42" fmla="*/ 215900 w 429683"/>
              <a:gd name="connsiteY42" fmla="*/ 440267 h 474134"/>
              <a:gd name="connsiteX43" fmla="*/ 184150 w 429683"/>
              <a:gd name="connsiteY43" fmla="*/ 414867 h 474134"/>
              <a:gd name="connsiteX44" fmla="*/ 146050 w 429683"/>
              <a:gd name="connsiteY44" fmla="*/ 402167 h 474134"/>
              <a:gd name="connsiteX45" fmla="*/ 107950 w 429683"/>
              <a:gd name="connsiteY45" fmla="*/ 408517 h 474134"/>
              <a:gd name="connsiteX46" fmla="*/ 120650 w 429683"/>
              <a:gd name="connsiteY46" fmla="*/ 459317 h 474134"/>
              <a:gd name="connsiteX47" fmla="*/ 38100 w 429683"/>
              <a:gd name="connsiteY47" fmla="*/ 465667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29683" h="474134">
                <a:moveTo>
                  <a:pt x="38100" y="465667"/>
                </a:moveTo>
                <a:cubicBezTo>
                  <a:pt x="26458" y="457200"/>
                  <a:pt x="55033" y="421217"/>
                  <a:pt x="50800" y="408517"/>
                </a:cubicBezTo>
                <a:cubicBezTo>
                  <a:pt x="46567" y="395817"/>
                  <a:pt x="21167" y="394759"/>
                  <a:pt x="12700" y="389467"/>
                </a:cubicBezTo>
                <a:cubicBezTo>
                  <a:pt x="4233" y="384175"/>
                  <a:pt x="0" y="390525"/>
                  <a:pt x="0" y="376767"/>
                </a:cubicBezTo>
                <a:cubicBezTo>
                  <a:pt x="0" y="363009"/>
                  <a:pt x="0" y="327025"/>
                  <a:pt x="12700" y="306917"/>
                </a:cubicBezTo>
                <a:cubicBezTo>
                  <a:pt x="25400" y="286809"/>
                  <a:pt x="60325" y="270934"/>
                  <a:pt x="76200" y="256117"/>
                </a:cubicBezTo>
                <a:cubicBezTo>
                  <a:pt x="92075" y="241300"/>
                  <a:pt x="95250" y="229659"/>
                  <a:pt x="107950" y="218017"/>
                </a:cubicBezTo>
                <a:cubicBezTo>
                  <a:pt x="120650" y="206375"/>
                  <a:pt x="137583" y="187325"/>
                  <a:pt x="152400" y="186267"/>
                </a:cubicBezTo>
                <a:cubicBezTo>
                  <a:pt x="167217" y="185209"/>
                  <a:pt x="188383" y="214842"/>
                  <a:pt x="196850" y="211667"/>
                </a:cubicBezTo>
                <a:cubicBezTo>
                  <a:pt x="205317" y="208492"/>
                  <a:pt x="211667" y="176742"/>
                  <a:pt x="203200" y="167217"/>
                </a:cubicBezTo>
                <a:cubicBezTo>
                  <a:pt x="194733" y="157692"/>
                  <a:pt x="160867" y="157692"/>
                  <a:pt x="146050" y="154517"/>
                </a:cubicBezTo>
                <a:cubicBezTo>
                  <a:pt x="131233" y="151342"/>
                  <a:pt x="127000" y="154517"/>
                  <a:pt x="114300" y="148167"/>
                </a:cubicBezTo>
                <a:cubicBezTo>
                  <a:pt x="101600" y="141817"/>
                  <a:pt x="78317" y="128059"/>
                  <a:pt x="69850" y="116417"/>
                </a:cubicBezTo>
                <a:cubicBezTo>
                  <a:pt x="61383" y="104775"/>
                  <a:pt x="58208" y="91017"/>
                  <a:pt x="63500" y="78317"/>
                </a:cubicBezTo>
                <a:cubicBezTo>
                  <a:pt x="68792" y="65617"/>
                  <a:pt x="88900" y="42334"/>
                  <a:pt x="101600" y="40217"/>
                </a:cubicBezTo>
                <a:cubicBezTo>
                  <a:pt x="114300" y="38100"/>
                  <a:pt x="124883" y="57150"/>
                  <a:pt x="139700" y="65617"/>
                </a:cubicBezTo>
                <a:cubicBezTo>
                  <a:pt x="154517" y="74084"/>
                  <a:pt x="178858" y="88900"/>
                  <a:pt x="190500" y="91017"/>
                </a:cubicBezTo>
                <a:cubicBezTo>
                  <a:pt x="202142" y="93134"/>
                  <a:pt x="201083" y="81492"/>
                  <a:pt x="209550" y="78317"/>
                </a:cubicBezTo>
                <a:cubicBezTo>
                  <a:pt x="218017" y="75142"/>
                  <a:pt x="236008" y="77259"/>
                  <a:pt x="241300" y="71967"/>
                </a:cubicBezTo>
                <a:cubicBezTo>
                  <a:pt x="246592" y="66675"/>
                  <a:pt x="240242" y="56092"/>
                  <a:pt x="241300" y="46567"/>
                </a:cubicBezTo>
                <a:cubicBezTo>
                  <a:pt x="242358" y="37042"/>
                  <a:pt x="242358" y="21167"/>
                  <a:pt x="247650" y="14817"/>
                </a:cubicBezTo>
                <a:cubicBezTo>
                  <a:pt x="252942" y="8467"/>
                  <a:pt x="255058" y="0"/>
                  <a:pt x="273050" y="8467"/>
                </a:cubicBezTo>
                <a:cubicBezTo>
                  <a:pt x="291042" y="16934"/>
                  <a:pt x="333375" y="51859"/>
                  <a:pt x="355600" y="65617"/>
                </a:cubicBezTo>
                <a:cubicBezTo>
                  <a:pt x="377825" y="79375"/>
                  <a:pt x="395817" y="84667"/>
                  <a:pt x="406400" y="91017"/>
                </a:cubicBezTo>
                <a:cubicBezTo>
                  <a:pt x="416983" y="97367"/>
                  <a:pt x="415925" y="95250"/>
                  <a:pt x="419100" y="103717"/>
                </a:cubicBezTo>
                <a:cubicBezTo>
                  <a:pt x="422275" y="112184"/>
                  <a:pt x="424392" y="132292"/>
                  <a:pt x="425450" y="141817"/>
                </a:cubicBezTo>
                <a:cubicBezTo>
                  <a:pt x="426508" y="151342"/>
                  <a:pt x="429683" y="152400"/>
                  <a:pt x="425450" y="160867"/>
                </a:cubicBezTo>
                <a:cubicBezTo>
                  <a:pt x="421217" y="169334"/>
                  <a:pt x="407458" y="182034"/>
                  <a:pt x="400050" y="192617"/>
                </a:cubicBezTo>
                <a:cubicBezTo>
                  <a:pt x="392642" y="203200"/>
                  <a:pt x="387350" y="212725"/>
                  <a:pt x="381000" y="224367"/>
                </a:cubicBezTo>
                <a:cubicBezTo>
                  <a:pt x="374650" y="236009"/>
                  <a:pt x="363008" y="250825"/>
                  <a:pt x="361950" y="262467"/>
                </a:cubicBezTo>
                <a:cubicBezTo>
                  <a:pt x="360892" y="274109"/>
                  <a:pt x="368300" y="281517"/>
                  <a:pt x="374650" y="294217"/>
                </a:cubicBezTo>
                <a:cubicBezTo>
                  <a:pt x="381000" y="306917"/>
                  <a:pt x="395817" y="324909"/>
                  <a:pt x="400050" y="338667"/>
                </a:cubicBezTo>
                <a:cubicBezTo>
                  <a:pt x="404283" y="352425"/>
                  <a:pt x="401108" y="369359"/>
                  <a:pt x="400050" y="376767"/>
                </a:cubicBezTo>
                <a:cubicBezTo>
                  <a:pt x="398992" y="384175"/>
                  <a:pt x="400050" y="382059"/>
                  <a:pt x="393700" y="383117"/>
                </a:cubicBezTo>
                <a:cubicBezTo>
                  <a:pt x="387350" y="384175"/>
                  <a:pt x="371475" y="384175"/>
                  <a:pt x="361950" y="383117"/>
                </a:cubicBezTo>
                <a:cubicBezTo>
                  <a:pt x="352425" y="382059"/>
                  <a:pt x="348192" y="379942"/>
                  <a:pt x="336550" y="376767"/>
                </a:cubicBezTo>
                <a:cubicBezTo>
                  <a:pt x="324908" y="373592"/>
                  <a:pt x="303742" y="369359"/>
                  <a:pt x="292100" y="364067"/>
                </a:cubicBezTo>
                <a:cubicBezTo>
                  <a:pt x="280458" y="358775"/>
                  <a:pt x="273050" y="351367"/>
                  <a:pt x="266700" y="345017"/>
                </a:cubicBezTo>
                <a:cubicBezTo>
                  <a:pt x="260350" y="338667"/>
                  <a:pt x="262467" y="324909"/>
                  <a:pt x="254000" y="325967"/>
                </a:cubicBezTo>
                <a:cubicBezTo>
                  <a:pt x="245533" y="327025"/>
                  <a:pt x="222250" y="339725"/>
                  <a:pt x="215900" y="351367"/>
                </a:cubicBezTo>
                <a:cubicBezTo>
                  <a:pt x="209550" y="363009"/>
                  <a:pt x="210608" y="381000"/>
                  <a:pt x="215900" y="395817"/>
                </a:cubicBezTo>
                <a:cubicBezTo>
                  <a:pt x="221192" y="410634"/>
                  <a:pt x="247650" y="432859"/>
                  <a:pt x="247650" y="440267"/>
                </a:cubicBezTo>
                <a:cubicBezTo>
                  <a:pt x="247650" y="447675"/>
                  <a:pt x="226483" y="444500"/>
                  <a:pt x="215900" y="440267"/>
                </a:cubicBezTo>
                <a:cubicBezTo>
                  <a:pt x="205317" y="436034"/>
                  <a:pt x="195792" y="421217"/>
                  <a:pt x="184150" y="414867"/>
                </a:cubicBezTo>
                <a:cubicBezTo>
                  <a:pt x="172508" y="408517"/>
                  <a:pt x="158750" y="403225"/>
                  <a:pt x="146050" y="402167"/>
                </a:cubicBezTo>
                <a:cubicBezTo>
                  <a:pt x="133350" y="401109"/>
                  <a:pt x="112183" y="398992"/>
                  <a:pt x="107950" y="408517"/>
                </a:cubicBezTo>
                <a:cubicBezTo>
                  <a:pt x="103717" y="418042"/>
                  <a:pt x="131233" y="448734"/>
                  <a:pt x="120650" y="459317"/>
                </a:cubicBezTo>
                <a:cubicBezTo>
                  <a:pt x="110067" y="469900"/>
                  <a:pt x="49742" y="474134"/>
                  <a:pt x="38100" y="465667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Челябинская область 10+2 = 12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23" name="Управляющая кнопка: далее 22">
            <a:hlinkClick r:id="rId4" action="ppaction://hlinksldjump" highlightClick="1"/>
          </p:cNvPr>
          <p:cNvSpPr/>
          <p:nvPr/>
        </p:nvSpPr>
        <p:spPr bwMode="auto">
          <a:xfrm>
            <a:off x="8286744" y="6357958"/>
            <a:ext cx="857256" cy="500042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0" grpId="1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Омскую область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Омская область 10+3 = 13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23" name="Управляющая кнопка: далее 22">
            <a:hlinkClick r:id="rId4" action="ppaction://hlinksldjump" highlightClick="1"/>
          </p:cNvPr>
          <p:cNvSpPr/>
          <p:nvPr/>
        </p:nvSpPr>
        <p:spPr bwMode="auto">
          <a:xfrm>
            <a:off x="8286744" y="6357958"/>
            <a:ext cx="857256" cy="500042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3091733" y="4257923"/>
            <a:ext cx="457199" cy="636105"/>
          </a:xfrm>
          <a:custGeom>
            <a:avLst/>
            <a:gdLst>
              <a:gd name="connsiteX0" fmla="*/ 9276 w 457199"/>
              <a:gd name="connsiteY0" fmla="*/ 314077 h 636105"/>
              <a:gd name="connsiteX1" fmla="*/ 64935 w 457199"/>
              <a:gd name="connsiteY1" fmla="*/ 258418 h 636105"/>
              <a:gd name="connsiteX2" fmla="*/ 80837 w 457199"/>
              <a:gd name="connsiteY2" fmla="*/ 202759 h 636105"/>
              <a:gd name="connsiteX3" fmla="*/ 104691 w 457199"/>
              <a:gd name="connsiteY3" fmla="*/ 178905 h 636105"/>
              <a:gd name="connsiteX4" fmla="*/ 128545 w 457199"/>
              <a:gd name="connsiteY4" fmla="*/ 170954 h 636105"/>
              <a:gd name="connsiteX5" fmla="*/ 136497 w 457199"/>
              <a:gd name="connsiteY5" fmla="*/ 83489 h 636105"/>
              <a:gd name="connsiteX6" fmla="*/ 152399 w 457199"/>
              <a:gd name="connsiteY6" fmla="*/ 19879 h 636105"/>
              <a:gd name="connsiteX7" fmla="*/ 192156 w 457199"/>
              <a:gd name="connsiteY7" fmla="*/ 3976 h 636105"/>
              <a:gd name="connsiteX8" fmla="*/ 247815 w 457199"/>
              <a:gd name="connsiteY8" fmla="*/ 43733 h 636105"/>
              <a:gd name="connsiteX9" fmla="*/ 319377 w 457199"/>
              <a:gd name="connsiteY9" fmla="*/ 67587 h 636105"/>
              <a:gd name="connsiteX10" fmla="*/ 438646 w 457199"/>
              <a:gd name="connsiteY10" fmla="*/ 67587 h 636105"/>
              <a:gd name="connsiteX11" fmla="*/ 430695 w 457199"/>
              <a:gd name="connsiteY11" fmla="*/ 186856 h 636105"/>
              <a:gd name="connsiteX12" fmla="*/ 438646 w 457199"/>
              <a:gd name="connsiteY12" fmla="*/ 258418 h 636105"/>
              <a:gd name="connsiteX13" fmla="*/ 406841 w 457199"/>
              <a:gd name="connsiteY13" fmla="*/ 337931 h 636105"/>
              <a:gd name="connsiteX14" fmla="*/ 375036 w 457199"/>
              <a:gd name="connsiteY14" fmla="*/ 353834 h 636105"/>
              <a:gd name="connsiteX15" fmla="*/ 327328 w 457199"/>
              <a:gd name="connsiteY15" fmla="*/ 393590 h 636105"/>
              <a:gd name="connsiteX16" fmla="*/ 303474 w 457199"/>
              <a:gd name="connsiteY16" fmla="*/ 433347 h 636105"/>
              <a:gd name="connsiteX17" fmla="*/ 303474 w 457199"/>
              <a:gd name="connsiteY17" fmla="*/ 512860 h 636105"/>
              <a:gd name="connsiteX18" fmla="*/ 311425 w 457199"/>
              <a:gd name="connsiteY18" fmla="*/ 536714 h 636105"/>
              <a:gd name="connsiteX19" fmla="*/ 319377 w 457199"/>
              <a:gd name="connsiteY19" fmla="*/ 608275 h 636105"/>
              <a:gd name="connsiteX20" fmla="*/ 279620 w 457199"/>
              <a:gd name="connsiteY20" fmla="*/ 632129 h 636105"/>
              <a:gd name="connsiteX21" fmla="*/ 208058 w 457199"/>
              <a:gd name="connsiteY21" fmla="*/ 632129 h 636105"/>
              <a:gd name="connsiteX22" fmla="*/ 160350 w 457199"/>
              <a:gd name="connsiteY22" fmla="*/ 616227 h 636105"/>
              <a:gd name="connsiteX23" fmla="*/ 112643 w 457199"/>
              <a:gd name="connsiteY23" fmla="*/ 560567 h 636105"/>
              <a:gd name="connsiteX24" fmla="*/ 96740 w 457199"/>
              <a:gd name="connsiteY24" fmla="*/ 528762 h 636105"/>
              <a:gd name="connsiteX25" fmla="*/ 88789 w 457199"/>
              <a:gd name="connsiteY25" fmla="*/ 489006 h 636105"/>
              <a:gd name="connsiteX26" fmla="*/ 56984 w 457199"/>
              <a:gd name="connsiteY26" fmla="*/ 457200 h 636105"/>
              <a:gd name="connsiteX27" fmla="*/ 25178 w 457199"/>
              <a:gd name="connsiteY27" fmla="*/ 433347 h 636105"/>
              <a:gd name="connsiteX28" fmla="*/ 9276 w 457199"/>
              <a:gd name="connsiteY28" fmla="*/ 385639 h 636105"/>
              <a:gd name="connsiteX29" fmla="*/ 9276 w 457199"/>
              <a:gd name="connsiteY29" fmla="*/ 314077 h 63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7199" h="636105">
                <a:moveTo>
                  <a:pt x="9276" y="314077"/>
                </a:moveTo>
                <a:cubicBezTo>
                  <a:pt x="18552" y="292874"/>
                  <a:pt x="53008" y="276971"/>
                  <a:pt x="64935" y="258418"/>
                </a:cubicBezTo>
                <a:cubicBezTo>
                  <a:pt x="76862" y="239865"/>
                  <a:pt x="74211" y="216011"/>
                  <a:pt x="80837" y="202759"/>
                </a:cubicBezTo>
                <a:cubicBezTo>
                  <a:pt x="87463" y="189507"/>
                  <a:pt x="96740" y="184206"/>
                  <a:pt x="104691" y="178905"/>
                </a:cubicBezTo>
                <a:cubicBezTo>
                  <a:pt x="112642" y="173604"/>
                  <a:pt x="123244" y="186857"/>
                  <a:pt x="128545" y="170954"/>
                </a:cubicBezTo>
                <a:cubicBezTo>
                  <a:pt x="133846" y="155051"/>
                  <a:pt x="132521" y="108668"/>
                  <a:pt x="136497" y="83489"/>
                </a:cubicBezTo>
                <a:cubicBezTo>
                  <a:pt x="140473" y="58310"/>
                  <a:pt x="143123" y="33131"/>
                  <a:pt x="152399" y="19879"/>
                </a:cubicBezTo>
                <a:cubicBezTo>
                  <a:pt x="161675" y="6627"/>
                  <a:pt x="176253" y="0"/>
                  <a:pt x="192156" y="3976"/>
                </a:cubicBezTo>
                <a:cubicBezTo>
                  <a:pt x="208059" y="7952"/>
                  <a:pt x="226612" y="33131"/>
                  <a:pt x="247815" y="43733"/>
                </a:cubicBezTo>
                <a:cubicBezTo>
                  <a:pt x="269019" y="54335"/>
                  <a:pt x="287572" y="63611"/>
                  <a:pt x="319377" y="67587"/>
                </a:cubicBezTo>
                <a:cubicBezTo>
                  <a:pt x="351182" y="71563"/>
                  <a:pt x="420093" y="47709"/>
                  <a:pt x="438646" y="67587"/>
                </a:cubicBezTo>
                <a:cubicBezTo>
                  <a:pt x="457199" y="87465"/>
                  <a:pt x="430695" y="155051"/>
                  <a:pt x="430695" y="186856"/>
                </a:cubicBezTo>
                <a:cubicBezTo>
                  <a:pt x="430695" y="218661"/>
                  <a:pt x="442622" y="233239"/>
                  <a:pt x="438646" y="258418"/>
                </a:cubicBezTo>
                <a:cubicBezTo>
                  <a:pt x="434670" y="283597"/>
                  <a:pt x="417443" y="322028"/>
                  <a:pt x="406841" y="337931"/>
                </a:cubicBezTo>
                <a:cubicBezTo>
                  <a:pt x="396239" y="353834"/>
                  <a:pt x="388288" y="344558"/>
                  <a:pt x="375036" y="353834"/>
                </a:cubicBezTo>
                <a:cubicBezTo>
                  <a:pt x="361784" y="363110"/>
                  <a:pt x="339255" y="380338"/>
                  <a:pt x="327328" y="393590"/>
                </a:cubicBezTo>
                <a:cubicBezTo>
                  <a:pt x="315401" y="406842"/>
                  <a:pt x="307450" y="413469"/>
                  <a:pt x="303474" y="433347"/>
                </a:cubicBezTo>
                <a:cubicBezTo>
                  <a:pt x="299498" y="453225"/>
                  <a:pt x="302149" y="495632"/>
                  <a:pt x="303474" y="512860"/>
                </a:cubicBezTo>
                <a:cubicBezTo>
                  <a:pt x="304799" y="530088"/>
                  <a:pt x="308775" y="520812"/>
                  <a:pt x="311425" y="536714"/>
                </a:cubicBezTo>
                <a:cubicBezTo>
                  <a:pt x="314075" y="552616"/>
                  <a:pt x="324678" y="592372"/>
                  <a:pt x="319377" y="608275"/>
                </a:cubicBezTo>
                <a:cubicBezTo>
                  <a:pt x="314076" y="624178"/>
                  <a:pt x="298173" y="628153"/>
                  <a:pt x="279620" y="632129"/>
                </a:cubicBezTo>
                <a:cubicBezTo>
                  <a:pt x="261067" y="636105"/>
                  <a:pt x="227936" y="634779"/>
                  <a:pt x="208058" y="632129"/>
                </a:cubicBezTo>
                <a:cubicBezTo>
                  <a:pt x="188180" y="629479"/>
                  <a:pt x="176252" y="628154"/>
                  <a:pt x="160350" y="616227"/>
                </a:cubicBezTo>
                <a:cubicBezTo>
                  <a:pt x="144448" y="604300"/>
                  <a:pt x="123245" y="575144"/>
                  <a:pt x="112643" y="560567"/>
                </a:cubicBezTo>
                <a:cubicBezTo>
                  <a:pt x="102041" y="545990"/>
                  <a:pt x="100716" y="540689"/>
                  <a:pt x="96740" y="528762"/>
                </a:cubicBezTo>
                <a:cubicBezTo>
                  <a:pt x="92764" y="516835"/>
                  <a:pt x="95415" y="500933"/>
                  <a:pt x="88789" y="489006"/>
                </a:cubicBezTo>
                <a:cubicBezTo>
                  <a:pt x="82163" y="477079"/>
                  <a:pt x="67586" y="466477"/>
                  <a:pt x="56984" y="457200"/>
                </a:cubicBezTo>
                <a:cubicBezTo>
                  <a:pt x="46382" y="447923"/>
                  <a:pt x="33129" y="445274"/>
                  <a:pt x="25178" y="433347"/>
                </a:cubicBezTo>
                <a:cubicBezTo>
                  <a:pt x="17227" y="421420"/>
                  <a:pt x="14577" y="402867"/>
                  <a:pt x="9276" y="385639"/>
                </a:cubicBezTo>
                <a:cubicBezTo>
                  <a:pt x="3975" y="368411"/>
                  <a:pt x="0" y="335280"/>
                  <a:pt x="9276" y="314077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4714884"/>
            <a:ext cx="42862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entury" pitchFamily="18" charset="0"/>
              </a:rPr>
              <a:t>+3</a:t>
            </a:r>
            <a:endParaRPr lang="ru-RU" sz="16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Тюменскую область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Тюменская область 10+2 = 12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23" name="Управляющая кнопка: далее 22">
            <a:hlinkClick r:id="rId4" action="ppaction://hlinksldjump" highlightClick="1"/>
          </p:cNvPr>
          <p:cNvSpPr/>
          <p:nvPr/>
        </p:nvSpPr>
        <p:spPr bwMode="auto">
          <a:xfrm>
            <a:off x="8286744" y="6357958"/>
            <a:ext cx="857256" cy="500042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 bwMode="auto">
          <a:xfrm>
            <a:off x="2796493" y="2584255"/>
            <a:ext cx="1556724" cy="1992420"/>
          </a:xfrm>
          <a:custGeom>
            <a:avLst/>
            <a:gdLst>
              <a:gd name="connsiteX0" fmla="*/ 260857 w 1556724"/>
              <a:gd name="connsiteY0" fmla="*/ 1987745 h 1992420"/>
              <a:gd name="connsiteX1" fmla="*/ 210368 w 1556724"/>
              <a:gd name="connsiteY1" fmla="*/ 1948476 h 1992420"/>
              <a:gd name="connsiteX2" fmla="*/ 182319 w 1556724"/>
              <a:gd name="connsiteY2" fmla="*/ 1914817 h 1992420"/>
              <a:gd name="connsiteX3" fmla="*/ 171100 w 1556724"/>
              <a:gd name="connsiteY3" fmla="*/ 1864329 h 1992420"/>
              <a:gd name="connsiteX4" fmla="*/ 137441 w 1556724"/>
              <a:gd name="connsiteY4" fmla="*/ 1836280 h 1992420"/>
              <a:gd name="connsiteX5" fmla="*/ 109392 w 1556724"/>
              <a:gd name="connsiteY5" fmla="*/ 1774572 h 1992420"/>
              <a:gd name="connsiteX6" fmla="*/ 64513 w 1556724"/>
              <a:gd name="connsiteY6" fmla="*/ 1740913 h 1992420"/>
              <a:gd name="connsiteX7" fmla="*/ 25244 w 1556724"/>
              <a:gd name="connsiteY7" fmla="*/ 1690425 h 1992420"/>
              <a:gd name="connsiteX8" fmla="*/ 2805 w 1556724"/>
              <a:gd name="connsiteY8" fmla="*/ 1656766 h 1992420"/>
              <a:gd name="connsiteX9" fmla="*/ 42074 w 1556724"/>
              <a:gd name="connsiteY9" fmla="*/ 1634327 h 1992420"/>
              <a:gd name="connsiteX10" fmla="*/ 75733 w 1556724"/>
              <a:gd name="connsiteY10" fmla="*/ 1583838 h 1992420"/>
              <a:gd name="connsiteX11" fmla="*/ 98172 w 1556724"/>
              <a:gd name="connsiteY11" fmla="*/ 1555789 h 1992420"/>
              <a:gd name="connsiteX12" fmla="*/ 131831 w 1556724"/>
              <a:gd name="connsiteY12" fmla="*/ 1572619 h 1992420"/>
              <a:gd name="connsiteX13" fmla="*/ 176709 w 1556724"/>
              <a:gd name="connsiteY13" fmla="*/ 1538960 h 1992420"/>
              <a:gd name="connsiteX14" fmla="*/ 193539 w 1556724"/>
              <a:gd name="connsiteY14" fmla="*/ 1516520 h 1992420"/>
              <a:gd name="connsiteX15" fmla="*/ 199149 w 1556724"/>
              <a:gd name="connsiteY15" fmla="*/ 1482862 h 1992420"/>
              <a:gd name="connsiteX16" fmla="*/ 199149 w 1556724"/>
              <a:gd name="connsiteY16" fmla="*/ 1426763 h 1992420"/>
              <a:gd name="connsiteX17" fmla="*/ 210368 w 1556724"/>
              <a:gd name="connsiteY17" fmla="*/ 1387495 h 1992420"/>
              <a:gd name="connsiteX18" fmla="*/ 199149 w 1556724"/>
              <a:gd name="connsiteY18" fmla="*/ 1370665 h 1992420"/>
              <a:gd name="connsiteX19" fmla="*/ 171100 w 1556724"/>
              <a:gd name="connsiteY19" fmla="*/ 1342616 h 1992420"/>
              <a:gd name="connsiteX20" fmla="*/ 171100 w 1556724"/>
              <a:gd name="connsiteY20" fmla="*/ 1308957 h 1992420"/>
              <a:gd name="connsiteX21" fmla="*/ 193539 w 1556724"/>
              <a:gd name="connsiteY21" fmla="*/ 1258469 h 1992420"/>
              <a:gd name="connsiteX22" fmla="*/ 199149 w 1556724"/>
              <a:gd name="connsiteY22" fmla="*/ 1213590 h 1992420"/>
              <a:gd name="connsiteX23" fmla="*/ 193539 w 1556724"/>
              <a:gd name="connsiteY23" fmla="*/ 1179932 h 1992420"/>
              <a:gd name="connsiteX24" fmla="*/ 193539 w 1556724"/>
              <a:gd name="connsiteY24" fmla="*/ 1140663 h 1992420"/>
              <a:gd name="connsiteX25" fmla="*/ 210368 w 1556724"/>
              <a:gd name="connsiteY25" fmla="*/ 1129443 h 1992420"/>
              <a:gd name="connsiteX26" fmla="*/ 204759 w 1556724"/>
              <a:gd name="connsiteY26" fmla="*/ 1078955 h 1992420"/>
              <a:gd name="connsiteX27" fmla="*/ 182319 w 1556724"/>
              <a:gd name="connsiteY27" fmla="*/ 1056516 h 1992420"/>
              <a:gd name="connsiteX28" fmla="*/ 148660 w 1556724"/>
              <a:gd name="connsiteY28" fmla="*/ 1022857 h 1992420"/>
              <a:gd name="connsiteX29" fmla="*/ 120611 w 1556724"/>
              <a:gd name="connsiteY29" fmla="*/ 1000417 h 1992420"/>
              <a:gd name="connsiteX30" fmla="*/ 120611 w 1556724"/>
              <a:gd name="connsiteY30" fmla="*/ 944319 h 1992420"/>
              <a:gd name="connsiteX31" fmla="*/ 154270 w 1556724"/>
              <a:gd name="connsiteY31" fmla="*/ 871392 h 1992420"/>
              <a:gd name="connsiteX32" fmla="*/ 221588 w 1556724"/>
              <a:gd name="connsiteY32" fmla="*/ 792854 h 1992420"/>
              <a:gd name="connsiteX33" fmla="*/ 300125 w 1556724"/>
              <a:gd name="connsiteY33" fmla="*/ 703097 h 1992420"/>
              <a:gd name="connsiteX34" fmla="*/ 345004 w 1556724"/>
              <a:gd name="connsiteY34" fmla="*/ 686268 h 1992420"/>
              <a:gd name="connsiteX35" fmla="*/ 423541 w 1556724"/>
              <a:gd name="connsiteY35" fmla="*/ 680658 h 1992420"/>
              <a:gd name="connsiteX36" fmla="*/ 451590 w 1556724"/>
              <a:gd name="connsiteY36" fmla="*/ 663828 h 1992420"/>
              <a:gd name="connsiteX37" fmla="*/ 496469 w 1556724"/>
              <a:gd name="connsiteY37" fmla="*/ 641389 h 1992420"/>
              <a:gd name="connsiteX38" fmla="*/ 552567 w 1556724"/>
              <a:gd name="connsiteY38" fmla="*/ 613340 h 1992420"/>
              <a:gd name="connsiteX39" fmla="*/ 642324 w 1556724"/>
              <a:gd name="connsiteY39" fmla="*/ 585291 h 1992420"/>
              <a:gd name="connsiteX40" fmla="*/ 709642 w 1556724"/>
              <a:gd name="connsiteY40" fmla="*/ 590901 h 1992420"/>
              <a:gd name="connsiteX41" fmla="*/ 754520 w 1556724"/>
              <a:gd name="connsiteY41" fmla="*/ 551632 h 1992420"/>
              <a:gd name="connsiteX42" fmla="*/ 776960 w 1556724"/>
              <a:gd name="connsiteY42" fmla="*/ 506754 h 1992420"/>
              <a:gd name="connsiteX43" fmla="*/ 782570 w 1556724"/>
              <a:gd name="connsiteY43" fmla="*/ 456265 h 1992420"/>
              <a:gd name="connsiteX44" fmla="*/ 799399 w 1556724"/>
              <a:gd name="connsiteY44" fmla="*/ 400167 h 1992420"/>
              <a:gd name="connsiteX45" fmla="*/ 816228 w 1556724"/>
              <a:gd name="connsiteY45" fmla="*/ 394557 h 1992420"/>
              <a:gd name="connsiteX46" fmla="*/ 866717 w 1556724"/>
              <a:gd name="connsiteY46" fmla="*/ 450655 h 1992420"/>
              <a:gd name="connsiteX47" fmla="*/ 889156 w 1556724"/>
              <a:gd name="connsiteY47" fmla="*/ 495534 h 1992420"/>
              <a:gd name="connsiteX48" fmla="*/ 905986 w 1556724"/>
              <a:gd name="connsiteY48" fmla="*/ 529193 h 1992420"/>
              <a:gd name="connsiteX49" fmla="*/ 928425 w 1556724"/>
              <a:gd name="connsiteY49" fmla="*/ 517973 h 1992420"/>
              <a:gd name="connsiteX50" fmla="*/ 945254 w 1556724"/>
              <a:gd name="connsiteY50" fmla="*/ 484314 h 1992420"/>
              <a:gd name="connsiteX51" fmla="*/ 934035 w 1556724"/>
              <a:gd name="connsiteY51" fmla="*/ 428216 h 1992420"/>
              <a:gd name="connsiteX52" fmla="*/ 945254 w 1556724"/>
              <a:gd name="connsiteY52" fmla="*/ 405777 h 1992420"/>
              <a:gd name="connsiteX53" fmla="*/ 939644 w 1556724"/>
              <a:gd name="connsiteY53" fmla="*/ 377728 h 1992420"/>
              <a:gd name="connsiteX54" fmla="*/ 917205 w 1556724"/>
              <a:gd name="connsiteY54" fmla="*/ 355289 h 1992420"/>
              <a:gd name="connsiteX55" fmla="*/ 934035 w 1556724"/>
              <a:gd name="connsiteY55" fmla="*/ 316020 h 1992420"/>
              <a:gd name="connsiteX56" fmla="*/ 950864 w 1556724"/>
              <a:gd name="connsiteY56" fmla="*/ 304800 h 1992420"/>
              <a:gd name="connsiteX57" fmla="*/ 973303 w 1556724"/>
              <a:gd name="connsiteY57" fmla="*/ 271141 h 1992420"/>
              <a:gd name="connsiteX58" fmla="*/ 978913 w 1556724"/>
              <a:gd name="connsiteY58" fmla="*/ 243092 h 1992420"/>
              <a:gd name="connsiteX59" fmla="*/ 978913 w 1556724"/>
              <a:gd name="connsiteY59" fmla="*/ 203824 h 1992420"/>
              <a:gd name="connsiteX60" fmla="*/ 1012572 w 1556724"/>
              <a:gd name="connsiteY60" fmla="*/ 186994 h 1992420"/>
              <a:gd name="connsiteX61" fmla="*/ 1079890 w 1556724"/>
              <a:gd name="connsiteY61" fmla="*/ 147725 h 1992420"/>
              <a:gd name="connsiteX62" fmla="*/ 1169647 w 1556724"/>
              <a:gd name="connsiteY62" fmla="*/ 57968 h 1992420"/>
              <a:gd name="connsiteX63" fmla="*/ 1197696 w 1556724"/>
              <a:gd name="connsiteY63" fmla="*/ 41139 h 1992420"/>
              <a:gd name="connsiteX64" fmla="*/ 1214525 w 1556724"/>
              <a:gd name="connsiteY64" fmla="*/ 35529 h 1992420"/>
              <a:gd name="connsiteX65" fmla="*/ 1253794 w 1556724"/>
              <a:gd name="connsiteY65" fmla="*/ 1870 h 1992420"/>
              <a:gd name="connsiteX66" fmla="*/ 1287453 w 1556724"/>
              <a:gd name="connsiteY66" fmla="*/ 46749 h 1992420"/>
              <a:gd name="connsiteX67" fmla="*/ 1270624 w 1556724"/>
              <a:gd name="connsiteY67" fmla="*/ 74798 h 1992420"/>
              <a:gd name="connsiteX68" fmla="*/ 1276233 w 1556724"/>
              <a:gd name="connsiteY68" fmla="*/ 108457 h 1992420"/>
              <a:gd name="connsiteX69" fmla="*/ 1270624 w 1556724"/>
              <a:gd name="connsiteY69" fmla="*/ 147725 h 1992420"/>
              <a:gd name="connsiteX70" fmla="*/ 1259404 w 1556724"/>
              <a:gd name="connsiteY70" fmla="*/ 186994 h 1992420"/>
              <a:gd name="connsiteX71" fmla="*/ 1248184 w 1556724"/>
              <a:gd name="connsiteY71" fmla="*/ 226263 h 1992420"/>
              <a:gd name="connsiteX72" fmla="*/ 1203306 w 1556724"/>
              <a:gd name="connsiteY72" fmla="*/ 243092 h 1992420"/>
              <a:gd name="connsiteX73" fmla="*/ 1192086 w 1556724"/>
              <a:gd name="connsiteY73" fmla="*/ 271141 h 1992420"/>
              <a:gd name="connsiteX74" fmla="*/ 1192086 w 1556724"/>
              <a:gd name="connsiteY74" fmla="*/ 321630 h 1992420"/>
              <a:gd name="connsiteX75" fmla="*/ 1186476 w 1556724"/>
              <a:gd name="connsiteY75" fmla="*/ 366508 h 1992420"/>
              <a:gd name="connsiteX76" fmla="*/ 1164037 w 1556724"/>
              <a:gd name="connsiteY76" fmla="*/ 388947 h 1992420"/>
              <a:gd name="connsiteX77" fmla="*/ 1152817 w 1556724"/>
              <a:gd name="connsiteY77" fmla="*/ 422606 h 1992420"/>
              <a:gd name="connsiteX78" fmla="*/ 1119159 w 1556724"/>
              <a:gd name="connsiteY78" fmla="*/ 456265 h 1992420"/>
              <a:gd name="connsiteX79" fmla="*/ 1107939 w 1556724"/>
              <a:gd name="connsiteY79" fmla="*/ 495534 h 1992420"/>
              <a:gd name="connsiteX80" fmla="*/ 1107939 w 1556724"/>
              <a:gd name="connsiteY80" fmla="*/ 523583 h 1992420"/>
              <a:gd name="connsiteX81" fmla="*/ 1124768 w 1556724"/>
              <a:gd name="connsiteY81" fmla="*/ 568462 h 1992420"/>
              <a:gd name="connsiteX82" fmla="*/ 1124768 w 1556724"/>
              <a:gd name="connsiteY82" fmla="*/ 585291 h 1992420"/>
              <a:gd name="connsiteX83" fmla="*/ 1107939 w 1556724"/>
              <a:gd name="connsiteY83" fmla="*/ 613340 h 1992420"/>
              <a:gd name="connsiteX84" fmla="*/ 1057451 w 1556724"/>
              <a:gd name="connsiteY84" fmla="*/ 658219 h 1992420"/>
              <a:gd name="connsiteX85" fmla="*/ 1035011 w 1556724"/>
              <a:gd name="connsiteY85" fmla="*/ 680658 h 1992420"/>
              <a:gd name="connsiteX86" fmla="*/ 1001352 w 1556724"/>
              <a:gd name="connsiteY86" fmla="*/ 697487 h 1992420"/>
              <a:gd name="connsiteX87" fmla="*/ 973303 w 1556724"/>
              <a:gd name="connsiteY87" fmla="*/ 725536 h 1992420"/>
              <a:gd name="connsiteX88" fmla="*/ 956474 w 1556724"/>
              <a:gd name="connsiteY88" fmla="*/ 736756 h 1992420"/>
              <a:gd name="connsiteX89" fmla="*/ 894766 w 1556724"/>
              <a:gd name="connsiteY89" fmla="*/ 736756 h 1992420"/>
              <a:gd name="connsiteX90" fmla="*/ 844278 w 1556724"/>
              <a:gd name="connsiteY90" fmla="*/ 714317 h 1992420"/>
              <a:gd name="connsiteX91" fmla="*/ 889156 w 1556724"/>
              <a:gd name="connsiteY91" fmla="*/ 792854 h 1992420"/>
              <a:gd name="connsiteX92" fmla="*/ 939644 w 1556724"/>
              <a:gd name="connsiteY92" fmla="*/ 815293 h 1992420"/>
              <a:gd name="connsiteX93" fmla="*/ 1012572 w 1556724"/>
              <a:gd name="connsiteY93" fmla="*/ 798464 h 1992420"/>
              <a:gd name="connsiteX94" fmla="*/ 1057451 w 1556724"/>
              <a:gd name="connsiteY94" fmla="*/ 759195 h 1992420"/>
              <a:gd name="connsiteX95" fmla="*/ 1107939 w 1556724"/>
              <a:gd name="connsiteY95" fmla="*/ 742366 h 1992420"/>
              <a:gd name="connsiteX96" fmla="*/ 1124768 w 1556724"/>
              <a:gd name="connsiteY96" fmla="*/ 714317 h 1992420"/>
              <a:gd name="connsiteX97" fmla="*/ 1164037 w 1556724"/>
              <a:gd name="connsiteY97" fmla="*/ 652609 h 1992420"/>
              <a:gd name="connsiteX98" fmla="*/ 1164037 w 1556724"/>
              <a:gd name="connsiteY98" fmla="*/ 596511 h 1992420"/>
              <a:gd name="connsiteX99" fmla="*/ 1208916 w 1556724"/>
              <a:gd name="connsiteY99" fmla="*/ 585291 h 1992420"/>
              <a:gd name="connsiteX100" fmla="*/ 1236965 w 1556724"/>
              <a:gd name="connsiteY100" fmla="*/ 585291 h 1992420"/>
              <a:gd name="connsiteX101" fmla="*/ 1270624 w 1556724"/>
              <a:gd name="connsiteY101" fmla="*/ 607730 h 1992420"/>
              <a:gd name="connsiteX102" fmla="*/ 1270624 w 1556724"/>
              <a:gd name="connsiteY102" fmla="*/ 630170 h 1992420"/>
              <a:gd name="connsiteX103" fmla="*/ 1281843 w 1556724"/>
              <a:gd name="connsiteY103" fmla="*/ 675048 h 1992420"/>
              <a:gd name="connsiteX104" fmla="*/ 1248184 w 1556724"/>
              <a:gd name="connsiteY104" fmla="*/ 703097 h 1992420"/>
              <a:gd name="connsiteX105" fmla="*/ 1236965 w 1556724"/>
              <a:gd name="connsiteY105" fmla="*/ 731146 h 1992420"/>
              <a:gd name="connsiteX106" fmla="*/ 1293063 w 1556724"/>
              <a:gd name="connsiteY106" fmla="*/ 820903 h 1992420"/>
              <a:gd name="connsiteX107" fmla="*/ 1337941 w 1556724"/>
              <a:gd name="connsiteY107" fmla="*/ 848952 h 1992420"/>
              <a:gd name="connsiteX108" fmla="*/ 1309892 w 1556724"/>
              <a:gd name="connsiteY108" fmla="*/ 798464 h 1992420"/>
              <a:gd name="connsiteX109" fmla="*/ 1287453 w 1556724"/>
              <a:gd name="connsiteY109" fmla="*/ 770415 h 1992420"/>
              <a:gd name="connsiteX110" fmla="*/ 1270624 w 1556724"/>
              <a:gd name="connsiteY110" fmla="*/ 714317 h 1992420"/>
              <a:gd name="connsiteX111" fmla="*/ 1298673 w 1556724"/>
              <a:gd name="connsiteY111" fmla="*/ 680658 h 1992420"/>
              <a:gd name="connsiteX112" fmla="*/ 1315502 w 1556724"/>
              <a:gd name="connsiteY112" fmla="*/ 635779 h 1992420"/>
              <a:gd name="connsiteX113" fmla="*/ 1287453 w 1556724"/>
              <a:gd name="connsiteY113" fmla="*/ 585291 h 1992420"/>
              <a:gd name="connsiteX114" fmla="*/ 1248184 w 1556724"/>
              <a:gd name="connsiteY114" fmla="*/ 551632 h 1992420"/>
              <a:gd name="connsiteX115" fmla="*/ 1203306 w 1556724"/>
              <a:gd name="connsiteY115" fmla="*/ 540412 h 1992420"/>
              <a:gd name="connsiteX116" fmla="*/ 1169647 w 1556724"/>
              <a:gd name="connsiteY116" fmla="*/ 529193 h 1992420"/>
              <a:gd name="connsiteX117" fmla="*/ 1169647 w 1556724"/>
              <a:gd name="connsiteY117" fmla="*/ 501144 h 1992420"/>
              <a:gd name="connsiteX118" fmla="*/ 1208916 w 1556724"/>
              <a:gd name="connsiteY118" fmla="*/ 394557 h 1992420"/>
              <a:gd name="connsiteX119" fmla="*/ 1253794 w 1556724"/>
              <a:gd name="connsiteY119" fmla="*/ 372118 h 1992420"/>
              <a:gd name="connsiteX120" fmla="*/ 1253794 w 1556724"/>
              <a:gd name="connsiteY120" fmla="*/ 293581 h 1992420"/>
              <a:gd name="connsiteX121" fmla="*/ 1236965 w 1556724"/>
              <a:gd name="connsiteY121" fmla="*/ 259922 h 1992420"/>
              <a:gd name="connsiteX122" fmla="*/ 1248184 w 1556724"/>
              <a:gd name="connsiteY122" fmla="*/ 237482 h 1992420"/>
              <a:gd name="connsiteX123" fmla="*/ 1332332 w 1556724"/>
              <a:gd name="connsiteY123" fmla="*/ 209433 h 1992420"/>
              <a:gd name="connsiteX124" fmla="*/ 1371600 w 1556724"/>
              <a:gd name="connsiteY124" fmla="*/ 158945 h 1992420"/>
              <a:gd name="connsiteX125" fmla="*/ 1377210 w 1556724"/>
              <a:gd name="connsiteY125" fmla="*/ 153335 h 1992420"/>
              <a:gd name="connsiteX126" fmla="*/ 1377210 w 1556724"/>
              <a:gd name="connsiteY126" fmla="*/ 203824 h 1992420"/>
              <a:gd name="connsiteX127" fmla="*/ 1360381 w 1556724"/>
              <a:gd name="connsiteY127" fmla="*/ 248702 h 1992420"/>
              <a:gd name="connsiteX128" fmla="*/ 1365990 w 1556724"/>
              <a:gd name="connsiteY128" fmla="*/ 299190 h 1992420"/>
              <a:gd name="connsiteX129" fmla="*/ 1405259 w 1556724"/>
              <a:gd name="connsiteY129" fmla="*/ 344069 h 1992420"/>
              <a:gd name="connsiteX130" fmla="*/ 1416479 w 1556724"/>
              <a:gd name="connsiteY130" fmla="*/ 282361 h 1992420"/>
              <a:gd name="connsiteX131" fmla="*/ 1478187 w 1556724"/>
              <a:gd name="connsiteY131" fmla="*/ 209433 h 1992420"/>
              <a:gd name="connsiteX132" fmla="*/ 1523065 w 1556724"/>
              <a:gd name="connsiteY132" fmla="*/ 282361 h 1992420"/>
              <a:gd name="connsiteX133" fmla="*/ 1500626 w 1556724"/>
              <a:gd name="connsiteY133" fmla="*/ 372118 h 1992420"/>
              <a:gd name="connsiteX134" fmla="*/ 1500626 w 1556724"/>
              <a:gd name="connsiteY134" fmla="*/ 416997 h 1992420"/>
              <a:gd name="connsiteX135" fmla="*/ 1461357 w 1556724"/>
              <a:gd name="connsiteY135" fmla="*/ 461875 h 1992420"/>
              <a:gd name="connsiteX136" fmla="*/ 1405259 w 1556724"/>
              <a:gd name="connsiteY136" fmla="*/ 517973 h 1992420"/>
              <a:gd name="connsiteX137" fmla="*/ 1394040 w 1556724"/>
              <a:gd name="connsiteY137" fmla="*/ 574071 h 1992420"/>
              <a:gd name="connsiteX138" fmla="*/ 1455747 w 1556724"/>
              <a:gd name="connsiteY138" fmla="*/ 618950 h 1992420"/>
              <a:gd name="connsiteX139" fmla="*/ 1489406 w 1556724"/>
              <a:gd name="connsiteY139" fmla="*/ 630170 h 1992420"/>
              <a:gd name="connsiteX140" fmla="*/ 1523065 w 1556724"/>
              <a:gd name="connsiteY140" fmla="*/ 703097 h 1992420"/>
              <a:gd name="connsiteX141" fmla="*/ 1495016 w 1556724"/>
              <a:gd name="connsiteY141" fmla="*/ 725536 h 1992420"/>
              <a:gd name="connsiteX142" fmla="*/ 1461357 w 1556724"/>
              <a:gd name="connsiteY142" fmla="*/ 781635 h 1992420"/>
              <a:gd name="connsiteX143" fmla="*/ 1455747 w 1556724"/>
              <a:gd name="connsiteY143" fmla="*/ 832123 h 1992420"/>
              <a:gd name="connsiteX144" fmla="*/ 1455747 w 1556724"/>
              <a:gd name="connsiteY144" fmla="*/ 905051 h 1992420"/>
              <a:gd name="connsiteX145" fmla="*/ 1472577 w 1556724"/>
              <a:gd name="connsiteY145" fmla="*/ 966758 h 1992420"/>
              <a:gd name="connsiteX146" fmla="*/ 1461357 w 1556724"/>
              <a:gd name="connsiteY146" fmla="*/ 1039686 h 1992420"/>
              <a:gd name="connsiteX147" fmla="*/ 1495016 w 1556724"/>
              <a:gd name="connsiteY147" fmla="*/ 1090174 h 1992420"/>
              <a:gd name="connsiteX148" fmla="*/ 1495016 w 1556724"/>
              <a:gd name="connsiteY148" fmla="*/ 1140663 h 1992420"/>
              <a:gd name="connsiteX149" fmla="*/ 1534285 w 1556724"/>
              <a:gd name="connsiteY149" fmla="*/ 1202371 h 1992420"/>
              <a:gd name="connsiteX150" fmla="*/ 1556724 w 1556724"/>
              <a:gd name="connsiteY150" fmla="*/ 1252859 h 1992420"/>
              <a:gd name="connsiteX151" fmla="*/ 1534285 w 1556724"/>
              <a:gd name="connsiteY151" fmla="*/ 1275298 h 1992420"/>
              <a:gd name="connsiteX152" fmla="*/ 1455747 w 1556724"/>
              <a:gd name="connsiteY152" fmla="*/ 1320177 h 1992420"/>
              <a:gd name="connsiteX153" fmla="*/ 1450138 w 1556724"/>
              <a:gd name="connsiteY153" fmla="*/ 1376275 h 1992420"/>
              <a:gd name="connsiteX154" fmla="*/ 1450138 w 1556724"/>
              <a:gd name="connsiteY154" fmla="*/ 1443593 h 1992420"/>
              <a:gd name="connsiteX155" fmla="*/ 1410869 w 1556724"/>
              <a:gd name="connsiteY155" fmla="*/ 1460422 h 1992420"/>
              <a:gd name="connsiteX156" fmla="*/ 1399649 w 1556724"/>
              <a:gd name="connsiteY156" fmla="*/ 1510911 h 1992420"/>
              <a:gd name="connsiteX157" fmla="*/ 1455747 w 1556724"/>
              <a:gd name="connsiteY157" fmla="*/ 1572619 h 1992420"/>
              <a:gd name="connsiteX158" fmla="*/ 1405259 w 1556724"/>
              <a:gd name="connsiteY158" fmla="*/ 1611887 h 1992420"/>
              <a:gd name="connsiteX159" fmla="*/ 1337941 w 1556724"/>
              <a:gd name="connsiteY159" fmla="*/ 1628717 h 1992420"/>
              <a:gd name="connsiteX160" fmla="*/ 1265014 w 1556724"/>
              <a:gd name="connsiteY160" fmla="*/ 1611887 h 1992420"/>
              <a:gd name="connsiteX161" fmla="*/ 1236965 w 1556724"/>
              <a:gd name="connsiteY161" fmla="*/ 1634327 h 1992420"/>
              <a:gd name="connsiteX162" fmla="*/ 1152817 w 1556724"/>
              <a:gd name="connsiteY162" fmla="*/ 1617497 h 1992420"/>
              <a:gd name="connsiteX163" fmla="*/ 1085500 w 1556724"/>
              <a:gd name="connsiteY163" fmla="*/ 1583838 h 1992420"/>
              <a:gd name="connsiteX164" fmla="*/ 1001352 w 1556724"/>
              <a:gd name="connsiteY164" fmla="*/ 1533350 h 1992420"/>
              <a:gd name="connsiteX165" fmla="*/ 962084 w 1556724"/>
              <a:gd name="connsiteY165" fmla="*/ 1522130 h 1992420"/>
              <a:gd name="connsiteX166" fmla="*/ 922815 w 1556724"/>
              <a:gd name="connsiteY166" fmla="*/ 1600668 h 1992420"/>
              <a:gd name="connsiteX167" fmla="*/ 861107 w 1556724"/>
              <a:gd name="connsiteY167" fmla="*/ 1651156 h 1992420"/>
              <a:gd name="connsiteX168" fmla="*/ 793789 w 1556724"/>
              <a:gd name="connsiteY168" fmla="*/ 1707254 h 1992420"/>
              <a:gd name="connsiteX169" fmla="*/ 743301 w 1556724"/>
              <a:gd name="connsiteY169" fmla="*/ 1740913 h 1992420"/>
              <a:gd name="connsiteX170" fmla="*/ 715252 w 1556724"/>
              <a:gd name="connsiteY170" fmla="*/ 1752133 h 1992420"/>
              <a:gd name="connsiteX171" fmla="*/ 659154 w 1556724"/>
              <a:gd name="connsiteY171" fmla="*/ 1752133 h 1992420"/>
              <a:gd name="connsiteX172" fmla="*/ 569397 w 1556724"/>
              <a:gd name="connsiteY172" fmla="*/ 1718474 h 1992420"/>
              <a:gd name="connsiteX173" fmla="*/ 507689 w 1556724"/>
              <a:gd name="connsiteY173" fmla="*/ 1667985 h 1992420"/>
              <a:gd name="connsiteX174" fmla="*/ 485249 w 1556724"/>
              <a:gd name="connsiteY174" fmla="*/ 1645546 h 1992420"/>
              <a:gd name="connsiteX175" fmla="*/ 462810 w 1556724"/>
              <a:gd name="connsiteY175" fmla="*/ 1701644 h 1992420"/>
              <a:gd name="connsiteX176" fmla="*/ 457200 w 1556724"/>
              <a:gd name="connsiteY176" fmla="*/ 1780182 h 1992420"/>
              <a:gd name="connsiteX177" fmla="*/ 468420 w 1556724"/>
              <a:gd name="connsiteY177" fmla="*/ 1830670 h 1992420"/>
              <a:gd name="connsiteX178" fmla="*/ 434761 w 1556724"/>
              <a:gd name="connsiteY178" fmla="*/ 1853109 h 1992420"/>
              <a:gd name="connsiteX179" fmla="*/ 389882 w 1556724"/>
              <a:gd name="connsiteY179" fmla="*/ 1869939 h 1992420"/>
              <a:gd name="connsiteX180" fmla="*/ 345004 w 1556724"/>
              <a:gd name="connsiteY180" fmla="*/ 1937257 h 1992420"/>
              <a:gd name="connsiteX181" fmla="*/ 311345 w 1556724"/>
              <a:gd name="connsiteY181" fmla="*/ 1976525 h 1992420"/>
              <a:gd name="connsiteX182" fmla="*/ 260857 w 1556724"/>
              <a:gd name="connsiteY182" fmla="*/ 1987745 h 199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</a:cxnLst>
            <a:rect l="l" t="t" r="r" b="b"/>
            <a:pathLst>
              <a:path w="1556724" h="1992420">
                <a:moveTo>
                  <a:pt x="260857" y="1987745"/>
                </a:moveTo>
                <a:cubicBezTo>
                  <a:pt x="244028" y="1983070"/>
                  <a:pt x="223457" y="1960630"/>
                  <a:pt x="210368" y="1948476"/>
                </a:cubicBezTo>
                <a:cubicBezTo>
                  <a:pt x="197279" y="1936322"/>
                  <a:pt x="188864" y="1928842"/>
                  <a:pt x="182319" y="1914817"/>
                </a:cubicBezTo>
                <a:cubicBezTo>
                  <a:pt x="175774" y="1900793"/>
                  <a:pt x="178580" y="1877419"/>
                  <a:pt x="171100" y="1864329"/>
                </a:cubicBezTo>
                <a:cubicBezTo>
                  <a:pt x="163620" y="1851240"/>
                  <a:pt x="147726" y="1851239"/>
                  <a:pt x="137441" y="1836280"/>
                </a:cubicBezTo>
                <a:cubicBezTo>
                  <a:pt x="127156" y="1821321"/>
                  <a:pt x="121547" y="1790467"/>
                  <a:pt x="109392" y="1774572"/>
                </a:cubicBezTo>
                <a:cubicBezTo>
                  <a:pt x="97237" y="1758677"/>
                  <a:pt x="78538" y="1754937"/>
                  <a:pt x="64513" y="1740913"/>
                </a:cubicBezTo>
                <a:cubicBezTo>
                  <a:pt x="50488" y="1726889"/>
                  <a:pt x="35529" y="1704450"/>
                  <a:pt x="25244" y="1690425"/>
                </a:cubicBezTo>
                <a:cubicBezTo>
                  <a:pt x="14959" y="1676400"/>
                  <a:pt x="0" y="1666116"/>
                  <a:pt x="2805" y="1656766"/>
                </a:cubicBezTo>
                <a:cubicBezTo>
                  <a:pt x="5610" y="1647416"/>
                  <a:pt x="29919" y="1646482"/>
                  <a:pt x="42074" y="1634327"/>
                </a:cubicBezTo>
                <a:cubicBezTo>
                  <a:pt x="54229" y="1622172"/>
                  <a:pt x="66383" y="1596928"/>
                  <a:pt x="75733" y="1583838"/>
                </a:cubicBezTo>
                <a:cubicBezTo>
                  <a:pt x="85083" y="1570748"/>
                  <a:pt x="88822" y="1557659"/>
                  <a:pt x="98172" y="1555789"/>
                </a:cubicBezTo>
                <a:cubicBezTo>
                  <a:pt x="107522" y="1553919"/>
                  <a:pt x="118742" y="1575424"/>
                  <a:pt x="131831" y="1572619"/>
                </a:cubicBezTo>
                <a:cubicBezTo>
                  <a:pt x="144920" y="1569814"/>
                  <a:pt x="166424" y="1548310"/>
                  <a:pt x="176709" y="1538960"/>
                </a:cubicBezTo>
                <a:cubicBezTo>
                  <a:pt x="186994" y="1529610"/>
                  <a:pt x="189799" y="1525870"/>
                  <a:pt x="193539" y="1516520"/>
                </a:cubicBezTo>
                <a:cubicBezTo>
                  <a:pt x="197279" y="1507170"/>
                  <a:pt x="198214" y="1497821"/>
                  <a:pt x="199149" y="1482862"/>
                </a:cubicBezTo>
                <a:cubicBezTo>
                  <a:pt x="200084" y="1467903"/>
                  <a:pt x="197279" y="1442658"/>
                  <a:pt x="199149" y="1426763"/>
                </a:cubicBezTo>
                <a:cubicBezTo>
                  <a:pt x="201019" y="1410869"/>
                  <a:pt x="210368" y="1396845"/>
                  <a:pt x="210368" y="1387495"/>
                </a:cubicBezTo>
                <a:cubicBezTo>
                  <a:pt x="210368" y="1378145"/>
                  <a:pt x="205694" y="1378145"/>
                  <a:pt x="199149" y="1370665"/>
                </a:cubicBezTo>
                <a:cubicBezTo>
                  <a:pt x="192604" y="1363185"/>
                  <a:pt x="175775" y="1352901"/>
                  <a:pt x="171100" y="1342616"/>
                </a:cubicBezTo>
                <a:cubicBezTo>
                  <a:pt x="166425" y="1332331"/>
                  <a:pt x="167360" y="1322982"/>
                  <a:pt x="171100" y="1308957"/>
                </a:cubicBezTo>
                <a:cubicBezTo>
                  <a:pt x="174840" y="1294933"/>
                  <a:pt x="188864" y="1274364"/>
                  <a:pt x="193539" y="1258469"/>
                </a:cubicBezTo>
                <a:cubicBezTo>
                  <a:pt x="198214" y="1242574"/>
                  <a:pt x="199149" y="1226679"/>
                  <a:pt x="199149" y="1213590"/>
                </a:cubicBezTo>
                <a:cubicBezTo>
                  <a:pt x="199149" y="1200501"/>
                  <a:pt x="194474" y="1192087"/>
                  <a:pt x="193539" y="1179932"/>
                </a:cubicBezTo>
                <a:cubicBezTo>
                  <a:pt x="192604" y="1167778"/>
                  <a:pt x="190734" y="1149078"/>
                  <a:pt x="193539" y="1140663"/>
                </a:cubicBezTo>
                <a:cubicBezTo>
                  <a:pt x="196344" y="1132248"/>
                  <a:pt x="208498" y="1139728"/>
                  <a:pt x="210368" y="1129443"/>
                </a:cubicBezTo>
                <a:cubicBezTo>
                  <a:pt x="212238" y="1119158"/>
                  <a:pt x="209434" y="1091109"/>
                  <a:pt x="204759" y="1078955"/>
                </a:cubicBezTo>
                <a:cubicBezTo>
                  <a:pt x="200084" y="1066801"/>
                  <a:pt x="182319" y="1056516"/>
                  <a:pt x="182319" y="1056516"/>
                </a:cubicBezTo>
                <a:cubicBezTo>
                  <a:pt x="172969" y="1047166"/>
                  <a:pt x="158945" y="1032207"/>
                  <a:pt x="148660" y="1022857"/>
                </a:cubicBezTo>
                <a:cubicBezTo>
                  <a:pt x="138375" y="1013507"/>
                  <a:pt x="125286" y="1013507"/>
                  <a:pt x="120611" y="1000417"/>
                </a:cubicBezTo>
                <a:cubicBezTo>
                  <a:pt x="115936" y="987327"/>
                  <a:pt x="115001" y="965823"/>
                  <a:pt x="120611" y="944319"/>
                </a:cubicBezTo>
                <a:cubicBezTo>
                  <a:pt x="126221" y="922815"/>
                  <a:pt x="137441" y="896636"/>
                  <a:pt x="154270" y="871392"/>
                </a:cubicBezTo>
                <a:cubicBezTo>
                  <a:pt x="171099" y="846148"/>
                  <a:pt x="197279" y="820903"/>
                  <a:pt x="221588" y="792854"/>
                </a:cubicBezTo>
                <a:cubicBezTo>
                  <a:pt x="245897" y="764805"/>
                  <a:pt x="279556" y="720861"/>
                  <a:pt x="300125" y="703097"/>
                </a:cubicBezTo>
                <a:cubicBezTo>
                  <a:pt x="320694" y="685333"/>
                  <a:pt x="324435" y="690008"/>
                  <a:pt x="345004" y="686268"/>
                </a:cubicBezTo>
                <a:cubicBezTo>
                  <a:pt x="365573" y="682528"/>
                  <a:pt x="405777" y="684398"/>
                  <a:pt x="423541" y="680658"/>
                </a:cubicBezTo>
                <a:cubicBezTo>
                  <a:pt x="441305" y="676918"/>
                  <a:pt x="439435" y="670373"/>
                  <a:pt x="451590" y="663828"/>
                </a:cubicBezTo>
                <a:cubicBezTo>
                  <a:pt x="463745" y="657283"/>
                  <a:pt x="496469" y="641389"/>
                  <a:pt x="496469" y="641389"/>
                </a:cubicBezTo>
                <a:cubicBezTo>
                  <a:pt x="513298" y="632974"/>
                  <a:pt x="528258" y="622690"/>
                  <a:pt x="552567" y="613340"/>
                </a:cubicBezTo>
                <a:cubicBezTo>
                  <a:pt x="576876" y="603990"/>
                  <a:pt x="616145" y="589031"/>
                  <a:pt x="642324" y="585291"/>
                </a:cubicBezTo>
                <a:cubicBezTo>
                  <a:pt x="668503" y="581551"/>
                  <a:pt x="690943" y="596511"/>
                  <a:pt x="709642" y="590901"/>
                </a:cubicBezTo>
                <a:cubicBezTo>
                  <a:pt x="728341" y="585291"/>
                  <a:pt x="743300" y="565656"/>
                  <a:pt x="754520" y="551632"/>
                </a:cubicBezTo>
                <a:cubicBezTo>
                  <a:pt x="765740" y="537608"/>
                  <a:pt x="772285" y="522648"/>
                  <a:pt x="776960" y="506754"/>
                </a:cubicBezTo>
                <a:cubicBezTo>
                  <a:pt x="781635" y="490860"/>
                  <a:pt x="778830" y="474030"/>
                  <a:pt x="782570" y="456265"/>
                </a:cubicBezTo>
                <a:cubicBezTo>
                  <a:pt x="786310" y="438501"/>
                  <a:pt x="793789" y="410452"/>
                  <a:pt x="799399" y="400167"/>
                </a:cubicBezTo>
                <a:cubicBezTo>
                  <a:pt x="805009" y="389882"/>
                  <a:pt x="805008" y="386142"/>
                  <a:pt x="816228" y="394557"/>
                </a:cubicBezTo>
                <a:cubicBezTo>
                  <a:pt x="827448" y="402972"/>
                  <a:pt x="854562" y="433826"/>
                  <a:pt x="866717" y="450655"/>
                </a:cubicBezTo>
                <a:cubicBezTo>
                  <a:pt x="878872" y="467485"/>
                  <a:pt x="889156" y="495534"/>
                  <a:pt x="889156" y="495534"/>
                </a:cubicBezTo>
                <a:cubicBezTo>
                  <a:pt x="895701" y="508624"/>
                  <a:pt x="899441" y="525453"/>
                  <a:pt x="905986" y="529193"/>
                </a:cubicBezTo>
                <a:cubicBezTo>
                  <a:pt x="912531" y="532933"/>
                  <a:pt x="921880" y="525453"/>
                  <a:pt x="928425" y="517973"/>
                </a:cubicBezTo>
                <a:cubicBezTo>
                  <a:pt x="934970" y="510493"/>
                  <a:pt x="944319" y="499273"/>
                  <a:pt x="945254" y="484314"/>
                </a:cubicBezTo>
                <a:cubicBezTo>
                  <a:pt x="946189" y="469355"/>
                  <a:pt x="934035" y="441305"/>
                  <a:pt x="934035" y="428216"/>
                </a:cubicBezTo>
                <a:cubicBezTo>
                  <a:pt x="934035" y="415127"/>
                  <a:pt x="944319" y="414192"/>
                  <a:pt x="945254" y="405777"/>
                </a:cubicBezTo>
                <a:cubicBezTo>
                  <a:pt x="946189" y="397362"/>
                  <a:pt x="944319" y="386143"/>
                  <a:pt x="939644" y="377728"/>
                </a:cubicBezTo>
                <a:cubicBezTo>
                  <a:pt x="934969" y="369313"/>
                  <a:pt x="918140" y="365574"/>
                  <a:pt x="917205" y="355289"/>
                </a:cubicBezTo>
                <a:cubicBezTo>
                  <a:pt x="916270" y="345004"/>
                  <a:pt x="928425" y="324435"/>
                  <a:pt x="934035" y="316020"/>
                </a:cubicBezTo>
                <a:cubicBezTo>
                  <a:pt x="939645" y="307605"/>
                  <a:pt x="944319" y="312280"/>
                  <a:pt x="950864" y="304800"/>
                </a:cubicBezTo>
                <a:cubicBezTo>
                  <a:pt x="957409" y="297320"/>
                  <a:pt x="968628" y="281426"/>
                  <a:pt x="973303" y="271141"/>
                </a:cubicBezTo>
                <a:cubicBezTo>
                  <a:pt x="977978" y="260856"/>
                  <a:pt x="977978" y="254312"/>
                  <a:pt x="978913" y="243092"/>
                </a:cubicBezTo>
                <a:cubicBezTo>
                  <a:pt x="979848" y="231873"/>
                  <a:pt x="973303" y="213174"/>
                  <a:pt x="978913" y="203824"/>
                </a:cubicBezTo>
                <a:cubicBezTo>
                  <a:pt x="984523" y="194474"/>
                  <a:pt x="995743" y="196344"/>
                  <a:pt x="1012572" y="186994"/>
                </a:cubicBezTo>
                <a:cubicBezTo>
                  <a:pt x="1029401" y="177644"/>
                  <a:pt x="1053711" y="169229"/>
                  <a:pt x="1079890" y="147725"/>
                </a:cubicBezTo>
                <a:cubicBezTo>
                  <a:pt x="1106069" y="126221"/>
                  <a:pt x="1150013" y="75732"/>
                  <a:pt x="1169647" y="57968"/>
                </a:cubicBezTo>
                <a:cubicBezTo>
                  <a:pt x="1189281" y="40204"/>
                  <a:pt x="1190216" y="44879"/>
                  <a:pt x="1197696" y="41139"/>
                </a:cubicBezTo>
                <a:cubicBezTo>
                  <a:pt x="1205176" y="37399"/>
                  <a:pt x="1205175" y="42074"/>
                  <a:pt x="1214525" y="35529"/>
                </a:cubicBezTo>
                <a:cubicBezTo>
                  <a:pt x="1223875" y="28984"/>
                  <a:pt x="1241639" y="0"/>
                  <a:pt x="1253794" y="1870"/>
                </a:cubicBezTo>
                <a:cubicBezTo>
                  <a:pt x="1265949" y="3740"/>
                  <a:pt x="1284648" y="34594"/>
                  <a:pt x="1287453" y="46749"/>
                </a:cubicBezTo>
                <a:cubicBezTo>
                  <a:pt x="1290258" y="58904"/>
                  <a:pt x="1272494" y="64513"/>
                  <a:pt x="1270624" y="74798"/>
                </a:cubicBezTo>
                <a:cubicBezTo>
                  <a:pt x="1268754" y="85083"/>
                  <a:pt x="1276233" y="96303"/>
                  <a:pt x="1276233" y="108457"/>
                </a:cubicBezTo>
                <a:cubicBezTo>
                  <a:pt x="1276233" y="120611"/>
                  <a:pt x="1273429" y="134636"/>
                  <a:pt x="1270624" y="147725"/>
                </a:cubicBezTo>
                <a:cubicBezTo>
                  <a:pt x="1267819" y="160814"/>
                  <a:pt x="1259404" y="186994"/>
                  <a:pt x="1259404" y="186994"/>
                </a:cubicBezTo>
                <a:cubicBezTo>
                  <a:pt x="1255664" y="200084"/>
                  <a:pt x="1257534" y="216913"/>
                  <a:pt x="1248184" y="226263"/>
                </a:cubicBezTo>
                <a:cubicBezTo>
                  <a:pt x="1238834" y="235613"/>
                  <a:pt x="1212656" y="235612"/>
                  <a:pt x="1203306" y="243092"/>
                </a:cubicBezTo>
                <a:cubicBezTo>
                  <a:pt x="1193956" y="250572"/>
                  <a:pt x="1193956" y="258051"/>
                  <a:pt x="1192086" y="271141"/>
                </a:cubicBezTo>
                <a:cubicBezTo>
                  <a:pt x="1190216" y="284231"/>
                  <a:pt x="1193021" y="305736"/>
                  <a:pt x="1192086" y="321630"/>
                </a:cubicBezTo>
                <a:cubicBezTo>
                  <a:pt x="1191151" y="337524"/>
                  <a:pt x="1191151" y="355288"/>
                  <a:pt x="1186476" y="366508"/>
                </a:cubicBezTo>
                <a:cubicBezTo>
                  <a:pt x="1181801" y="377728"/>
                  <a:pt x="1169647" y="379597"/>
                  <a:pt x="1164037" y="388947"/>
                </a:cubicBezTo>
                <a:cubicBezTo>
                  <a:pt x="1158427" y="398297"/>
                  <a:pt x="1160297" y="411386"/>
                  <a:pt x="1152817" y="422606"/>
                </a:cubicBezTo>
                <a:cubicBezTo>
                  <a:pt x="1145337" y="433826"/>
                  <a:pt x="1126639" y="444110"/>
                  <a:pt x="1119159" y="456265"/>
                </a:cubicBezTo>
                <a:cubicBezTo>
                  <a:pt x="1111679" y="468420"/>
                  <a:pt x="1109809" y="484314"/>
                  <a:pt x="1107939" y="495534"/>
                </a:cubicBezTo>
                <a:cubicBezTo>
                  <a:pt x="1106069" y="506754"/>
                  <a:pt x="1105134" y="511429"/>
                  <a:pt x="1107939" y="523583"/>
                </a:cubicBezTo>
                <a:cubicBezTo>
                  <a:pt x="1110744" y="535737"/>
                  <a:pt x="1121963" y="558178"/>
                  <a:pt x="1124768" y="568462"/>
                </a:cubicBezTo>
                <a:cubicBezTo>
                  <a:pt x="1127573" y="578746"/>
                  <a:pt x="1127573" y="577811"/>
                  <a:pt x="1124768" y="585291"/>
                </a:cubicBezTo>
                <a:cubicBezTo>
                  <a:pt x="1121963" y="592771"/>
                  <a:pt x="1119158" y="601185"/>
                  <a:pt x="1107939" y="613340"/>
                </a:cubicBezTo>
                <a:cubicBezTo>
                  <a:pt x="1096720" y="625495"/>
                  <a:pt x="1069606" y="646999"/>
                  <a:pt x="1057451" y="658219"/>
                </a:cubicBezTo>
                <a:cubicBezTo>
                  <a:pt x="1045296" y="669439"/>
                  <a:pt x="1044361" y="674113"/>
                  <a:pt x="1035011" y="680658"/>
                </a:cubicBezTo>
                <a:cubicBezTo>
                  <a:pt x="1025661" y="687203"/>
                  <a:pt x="1011637" y="690007"/>
                  <a:pt x="1001352" y="697487"/>
                </a:cubicBezTo>
                <a:cubicBezTo>
                  <a:pt x="991067" y="704967"/>
                  <a:pt x="980783" y="718991"/>
                  <a:pt x="973303" y="725536"/>
                </a:cubicBezTo>
                <a:cubicBezTo>
                  <a:pt x="965823" y="732081"/>
                  <a:pt x="969563" y="734886"/>
                  <a:pt x="956474" y="736756"/>
                </a:cubicBezTo>
                <a:cubicBezTo>
                  <a:pt x="943385" y="738626"/>
                  <a:pt x="913465" y="740496"/>
                  <a:pt x="894766" y="736756"/>
                </a:cubicBezTo>
                <a:cubicBezTo>
                  <a:pt x="876067" y="733016"/>
                  <a:pt x="845213" y="704967"/>
                  <a:pt x="844278" y="714317"/>
                </a:cubicBezTo>
                <a:cubicBezTo>
                  <a:pt x="843343" y="723667"/>
                  <a:pt x="873262" y="776025"/>
                  <a:pt x="889156" y="792854"/>
                </a:cubicBezTo>
                <a:cubicBezTo>
                  <a:pt x="905050" y="809683"/>
                  <a:pt x="919075" y="814358"/>
                  <a:pt x="939644" y="815293"/>
                </a:cubicBezTo>
                <a:cubicBezTo>
                  <a:pt x="960213" y="816228"/>
                  <a:pt x="992938" y="807814"/>
                  <a:pt x="1012572" y="798464"/>
                </a:cubicBezTo>
                <a:cubicBezTo>
                  <a:pt x="1032207" y="789114"/>
                  <a:pt x="1041557" y="768545"/>
                  <a:pt x="1057451" y="759195"/>
                </a:cubicBezTo>
                <a:cubicBezTo>
                  <a:pt x="1073346" y="749845"/>
                  <a:pt x="1096720" y="749846"/>
                  <a:pt x="1107939" y="742366"/>
                </a:cubicBezTo>
                <a:cubicBezTo>
                  <a:pt x="1119158" y="734886"/>
                  <a:pt x="1115418" y="729277"/>
                  <a:pt x="1124768" y="714317"/>
                </a:cubicBezTo>
                <a:cubicBezTo>
                  <a:pt x="1134118" y="699358"/>
                  <a:pt x="1157492" y="672243"/>
                  <a:pt x="1164037" y="652609"/>
                </a:cubicBezTo>
                <a:cubicBezTo>
                  <a:pt x="1170582" y="632975"/>
                  <a:pt x="1156557" y="607731"/>
                  <a:pt x="1164037" y="596511"/>
                </a:cubicBezTo>
                <a:cubicBezTo>
                  <a:pt x="1171517" y="585291"/>
                  <a:pt x="1196761" y="587161"/>
                  <a:pt x="1208916" y="585291"/>
                </a:cubicBezTo>
                <a:cubicBezTo>
                  <a:pt x="1221071" y="583421"/>
                  <a:pt x="1226680" y="581551"/>
                  <a:pt x="1236965" y="585291"/>
                </a:cubicBezTo>
                <a:cubicBezTo>
                  <a:pt x="1247250" y="589031"/>
                  <a:pt x="1265014" y="600250"/>
                  <a:pt x="1270624" y="607730"/>
                </a:cubicBezTo>
                <a:cubicBezTo>
                  <a:pt x="1276234" y="615210"/>
                  <a:pt x="1268754" y="618950"/>
                  <a:pt x="1270624" y="630170"/>
                </a:cubicBezTo>
                <a:cubicBezTo>
                  <a:pt x="1272494" y="641390"/>
                  <a:pt x="1285583" y="662894"/>
                  <a:pt x="1281843" y="675048"/>
                </a:cubicBezTo>
                <a:cubicBezTo>
                  <a:pt x="1278103" y="687203"/>
                  <a:pt x="1255664" y="693747"/>
                  <a:pt x="1248184" y="703097"/>
                </a:cubicBezTo>
                <a:cubicBezTo>
                  <a:pt x="1240704" y="712447"/>
                  <a:pt x="1229485" y="711512"/>
                  <a:pt x="1236965" y="731146"/>
                </a:cubicBezTo>
                <a:cubicBezTo>
                  <a:pt x="1244445" y="750780"/>
                  <a:pt x="1276234" y="801269"/>
                  <a:pt x="1293063" y="820903"/>
                </a:cubicBezTo>
                <a:cubicBezTo>
                  <a:pt x="1309892" y="840537"/>
                  <a:pt x="1335136" y="852692"/>
                  <a:pt x="1337941" y="848952"/>
                </a:cubicBezTo>
                <a:cubicBezTo>
                  <a:pt x="1340746" y="845212"/>
                  <a:pt x="1318307" y="811553"/>
                  <a:pt x="1309892" y="798464"/>
                </a:cubicBezTo>
                <a:cubicBezTo>
                  <a:pt x="1301477" y="785375"/>
                  <a:pt x="1293998" y="784440"/>
                  <a:pt x="1287453" y="770415"/>
                </a:cubicBezTo>
                <a:cubicBezTo>
                  <a:pt x="1280908" y="756391"/>
                  <a:pt x="1268754" y="729277"/>
                  <a:pt x="1270624" y="714317"/>
                </a:cubicBezTo>
                <a:cubicBezTo>
                  <a:pt x="1272494" y="699358"/>
                  <a:pt x="1291193" y="693748"/>
                  <a:pt x="1298673" y="680658"/>
                </a:cubicBezTo>
                <a:cubicBezTo>
                  <a:pt x="1306153" y="667568"/>
                  <a:pt x="1317372" y="651673"/>
                  <a:pt x="1315502" y="635779"/>
                </a:cubicBezTo>
                <a:cubicBezTo>
                  <a:pt x="1313632" y="619885"/>
                  <a:pt x="1298673" y="599315"/>
                  <a:pt x="1287453" y="585291"/>
                </a:cubicBezTo>
                <a:cubicBezTo>
                  <a:pt x="1276233" y="571267"/>
                  <a:pt x="1262209" y="559112"/>
                  <a:pt x="1248184" y="551632"/>
                </a:cubicBezTo>
                <a:cubicBezTo>
                  <a:pt x="1234159" y="544152"/>
                  <a:pt x="1216396" y="544152"/>
                  <a:pt x="1203306" y="540412"/>
                </a:cubicBezTo>
                <a:cubicBezTo>
                  <a:pt x="1190217" y="536672"/>
                  <a:pt x="1175257" y="535738"/>
                  <a:pt x="1169647" y="529193"/>
                </a:cubicBezTo>
                <a:cubicBezTo>
                  <a:pt x="1164037" y="522648"/>
                  <a:pt x="1163102" y="523583"/>
                  <a:pt x="1169647" y="501144"/>
                </a:cubicBezTo>
                <a:cubicBezTo>
                  <a:pt x="1176192" y="478705"/>
                  <a:pt x="1194892" y="416061"/>
                  <a:pt x="1208916" y="394557"/>
                </a:cubicBezTo>
                <a:cubicBezTo>
                  <a:pt x="1222940" y="373053"/>
                  <a:pt x="1246314" y="388947"/>
                  <a:pt x="1253794" y="372118"/>
                </a:cubicBezTo>
                <a:cubicBezTo>
                  <a:pt x="1261274" y="355289"/>
                  <a:pt x="1256599" y="312280"/>
                  <a:pt x="1253794" y="293581"/>
                </a:cubicBezTo>
                <a:cubicBezTo>
                  <a:pt x="1250989" y="274882"/>
                  <a:pt x="1237900" y="269272"/>
                  <a:pt x="1236965" y="259922"/>
                </a:cubicBezTo>
                <a:cubicBezTo>
                  <a:pt x="1236030" y="250572"/>
                  <a:pt x="1232290" y="245897"/>
                  <a:pt x="1248184" y="237482"/>
                </a:cubicBezTo>
                <a:cubicBezTo>
                  <a:pt x="1264078" y="229067"/>
                  <a:pt x="1311763" y="222522"/>
                  <a:pt x="1332332" y="209433"/>
                </a:cubicBezTo>
                <a:cubicBezTo>
                  <a:pt x="1352901" y="196344"/>
                  <a:pt x="1364120" y="168295"/>
                  <a:pt x="1371600" y="158945"/>
                </a:cubicBezTo>
                <a:cubicBezTo>
                  <a:pt x="1379080" y="149595"/>
                  <a:pt x="1376275" y="145855"/>
                  <a:pt x="1377210" y="153335"/>
                </a:cubicBezTo>
                <a:cubicBezTo>
                  <a:pt x="1378145" y="160815"/>
                  <a:pt x="1380015" y="187930"/>
                  <a:pt x="1377210" y="203824"/>
                </a:cubicBezTo>
                <a:cubicBezTo>
                  <a:pt x="1374405" y="219719"/>
                  <a:pt x="1362251" y="232808"/>
                  <a:pt x="1360381" y="248702"/>
                </a:cubicBezTo>
                <a:cubicBezTo>
                  <a:pt x="1358511" y="264596"/>
                  <a:pt x="1358510" y="283296"/>
                  <a:pt x="1365990" y="299190"/>
                </a:cubicBezTo>
                <a:cubicBezTo>
                  <a:pt x="1373470" y="315084"/>
                  <a:pt x="1396844" y="346874"/>
                  <a:pt x="1405259" y="344069"/>
                </a:cubicBezTo>
                <a:cubicBezTo>
                  <a:pt x="1413674" y="341264"/>
                  <a:pt x="1404324" y="304800"/>
                  <a:pt x="1416479" y="282361"/>
                </a:cubicBezTo>
                <a:cubicBezTo>
                  <a:pt x="1428634" y="259922"/>
                  <a:pt x="1460423" y="209433"/>
                  <a:pt x="1478187" y="209433"/>
                </a:cubicBezTo>
                <a:cubicBezTo>
                  <a:pt x="1495951" y="209433"/>
                  <a:pt x="1519325" y="255247"/>
                  <a:pt x="1523065" y="282361"/>
                </a:cubicBezTo>
                <a:cubicBezTo>
                  <a:pt x="1526805" y="309475"/>
                  <a:pt x="1504366" y="349679"/>
                  <a:pt x="1500626" y="372118"/>
                </a:cubicBezTo>
                <a:cubicBezTo>
                  <a:pt x="1496886" y="394557"/>
                  <a:pt x="1507171" y="402037"/>
                  <a:pt x="1500626" y="416997"/>
                </a:cubicBezTo>
                <a:cubicBezTo>
                  <a:pt x="1494081" y="431957"/>
                  <a:pt x="1477251" y="445046"/>
                  <a:pt x="1461357" y="461875"/>
                </a:cubicBezTo>
                <a:cubicBezTo>
                  <a:pt x="1445463" y="478704"/>
                  <a:pt x="1416478" y="499274"/>
                  <a:pt x="1405259" y="517973"/>
                </a:cubicBezTo>
                <a:cubicBezTo>
                  <a:pt x="1394040" y="536672"/>
                  <a:pt x="1385625" y="557242"/>
                  <a:pt x="1394040" y="574071"/>
                </a:cubicBezTo>
                <a:cubicBezTo>
                  <a:pt x="1402455" y="590900"/>
                  <a:pt x="1439853" y="609600"/>
                  <a:pt x="1455747" y="618950"/>
                </a:cubicBezTo>
                <a:cubicBezTo>
                  <a:pt x="1471641" y="628300"/>
                  <a:pt x="1478186" y="616146"/>
                  <a:pt x="1489406" y="630170"/>
                </a:cubicBezTo>
                <a:cubicBezTo>
                  <a:pt x="1500626" y="644194"/>
                  <a:pt x="1522130" y="687203"/>
                  <a:pt x="1523065" y="703097"/>
                </a:cubicBezTo>
                <a:cubicBezTo>
                  <a:pt x="1524000" y="718991"/>
                  <a:pt x="1505301" y="712446"/>
                  <a:pt x="1495016" y="725536"/>
                </a:cubicBezTo>
                <a:cubicBezTo>
                  <a:pt x="1484731" y="738626"/>
                  <a:pt x="1467902" y="763870"/>
                  <a:pt x="1461357" y="781635"/>
                </a:cubicBezTo>
                <a:cubicBezTo>
                  <a:pt x="1454812" y="799400"/>
                  <a:pt x="1456682" y="811554"/>
                  <a:pt x="1455747" y="832123"/>
                </a:cubicBezTo>
                <a:cubicBezTo>
                  <a:pt x="1454812" y="852692"/>
                  <a:pt x="1452942" y="882612"/>
                  <a:pt x="1455747" y="905051"/>
                </a:cubicBezTo>
                <a:cubicBezTo>
                  <a:pt x="1458552" y="927490"/>
                  <a:pt x="1471642" y="944319"/>
                  <a:pt x="1472577" y="966758"/>
                </a:cubicBezTo>
                <a:cubicBezTo>
                  <a:pt x="1473512" y="989197"/>
                  <a:pt x="1457617" y="1019117"/>
                  <a:pt x="1461357" y="1039686"/>
                </a:cubicBezTo>
                <a:cubicBezTo>
                  <a:pt x="1465097" y="1060255"/>
                  <a:pt x="1489406" y="1073345"/>
                  <a:pt x="1495016" y="1090174"/>
                </a:cubicBezTo>
                <a:cubicBezTo>
                  <a:pt x="1500626" y="1107003"/>
                  <a:pt x="1488471" y="1121964"/>
                  <a:pt x="1495016" y="1140663"/>
                </a:cubicBezTo>
                <a:cubicBezTo>
                  <a:pt x="1501561" y="1159362"/>
                  <a:pt x="1524000" y="1183672"/>
                  <a:pt x="1534285" y="1202371"/>
                </a:cubicBezTo>
                <a:cubicBezTo>
                  <a:pt x="1544570" y="1221070"/>
                  <a:pt x="1556724" y="1240705"/>
                  <a:pt x="1556724" y="1252859"/>
                </a:cubicBezTo>
                <a:cubicBezTo>
                  <a:pt x="1556724" y="1265013"/>
                  <a:pt x="1551114" y="1264078"/>
                  <a:pt x="1534285" y="1275298"/>
                </a:cubicBezTo>
                <a:cubicBezTo>
                  <a:pt x="1517456" y="1286518"/>
                  <a:pt x="1469771" y="1303348"/>
                  <a:pt x="1455747" y="1320177"/>
                </a:cubicBezTo>
                <a:cubicBezTo>
                  <a:pt x="1441723" y="1337006"/>
                  <a:pt x="1451073" y="1355706"/>
                  <a:pt x="1450138" y="1376275"/>
                </a:cubicBezTo>
                <a:cubicBezTo>
                  <a:pt x="1449203" y="1396844"/>
                  <a:pt x="1456683" y="1429569"/>
                  <a:pt x="1450138" y="1443593"/>
                </a:cubicBezTo>
                <a:cubicBezTo>
                  <a:pt x="1443593" y="1457617"/>
                  <a:pt x="1419284" y="1449202"/>
                  <a:pt x="1410869" y="1460422"/>
                </a:cubicBezTo>
                <a:cubicBezTo>
                  <a:pt x="1402454" y="1471642"/>
                  <a:pt x="1392169" y="1492212"/>
                  <a:pt x="1399649" y="1510911"/>
                </a:cubicBezTo>
                <a:cubicBezTo>
                  <a:pt x="1407129" y="1529610"/>
                  <a:pt x="1454812" y="1555790"/>
                  <a:pt x="1455747" y="1572619"/>
                </a:cubicBezTo>
                <a:cubicBezTo>
                  <a:pt x="1456682" y="1589448"/>
                  <a:pt x="1424893" y="1602537"/>
                  <a:pt x="1405259" y="1611887"/>
                </a:cubicBezTo>
                <a:cubicBezTo>
                  <a:pt x="1385625" y="1621237"/>
                  <a:pt x="1361315" y="1628717"/>
                  <a:pt x="1337941" y="1628717"/>
                </a:cubicBezTo>
                <a:cubicBezTo>
                  <a:pt x="1314567" y="1628717"/>
                  <a:pt x="1281843" y="1610952"/>
                  <a:pt x="1265014" y="1611887"/>
                </a:cubicBezTo>
                <a:cubicBezTo>
                  <a:pt x="1248185" y="1612822"/>
                  <a:pt x="1255664" y="1633392"/>
                  <a:pt x="1236965" y="1634327"/>
                </a:cubicBezTo>
                <a:cubicBezTo>
                  <a:pt x="1218266" y="1635262"/>
                  <a:pt x="1178061" y="1625912"/>
                  <a:pt x="1152817" y="1617497"/>
                </a:cubicBezTo>
                <a:cubicBezTo>
                  <a:pt x="1127573" y="1609082"/>
                  <a:pt x="1110744" y="1597862"/>
                  <a:pt x="1085500" y="1583838"/>
                </a:cubicBezTo>
                <a:cubicBezTo>
                  <a:pt x="1060256" y="1569814"/>
                  <a:pt x="1021921" y="1543635"/>
                  <a:pt x="1001352" y="1533350"/>
                </a:cubicBezTo>
                <a:cubicBezTo>
                  <a:pt x="980783" y="1523065"/>
                  <a:pt x="975174" y="1510910"/>
                  <a:pt x="962084" y="1522130"/>
                </a:cubicBezTo>
                <a:cubicBezTo>
                  <a:pt x="948994" y="1533350"/>
                  <a:pt x="939644" y="1579164"/>
                  <a:pt x="922815" y="1600668"/>
                </a:cubicBezTo>
                <a:cubicBezTo>
                  <a:pt x="905986" y="1622172"/>
                  <a:pt x="861107" y="1651156"/>
                  <a:pt x="861107" y="1651156"/>
                </a:cubicBezTo>
                <a:cubicBezTo>
                  <a:pt x="839603" y="1668920"/>
                  <a:pt x="813423" y="1692295"/>
                  <a:pt x="793789" y="1707254"/>
                </a:cubicBezTo>
                <a:cubicBezTo>
                  <a:pt x="774155" y="1722213"/>
                  <a:pt x="756390" y="1733433"/>
                  <a:pt x="743301" y="1740913"/>
                </a:cubicBezTo>
                <a:cubicBezTo>
                  <a:pt x="730212" y="1748393"/>
                  <a:pt x="729276" y="1750263"/>
                  <a:pt x="715252" y="1752133"/>
                </a:cubicBezTo>
                <a:cubicBezTo>
                  <a:pt x="701228" y="1754003"/>
                  <a:pt x="683463" y="1757743"/>
                  <a:pt x="659154" y="1752133"/>
                </a:cubicBezTo>
                <a:cubicBezTo>
                  <a:pt x="634845" y="1746523"/>
                  <a:pt x="594641" y="1732499"/>
                  <a:pt x="569397" y="1718474"/>
                </a:cubicBezTo>
                <a:cubicBezTo>
                  <a:pt x="544153" y="1704449"/>
                  <a:pt x="521714" y="1680140"/>
                  <a:pt x="507689" y="1667985"/>
                </a:cubicBezTo>
                <a:cubicBezTo>
                  <a:pt x="493664" y="1655830"/>
                  <a:pt x="492729" y="1639936"/>
                  <a:pt x="485249" y="1645546"/>
                </a:cubicBezTo>
                <a:cubicBezTo>
                  <a:pt x="477769" y="1651156"/>
                  <a:pt x="467485" y="1679205"/>
                  <a:pt x="462810" y="1701644"/>
                </a:cubicBezTo>
                <a:cubicBezTo>
                  <a:pt x="458135" y="1724083"/>
                  <a:pt x="456265" y="1758678"/>
                  <a:pt x="457200" y="1780182"/>
                </a:cubicBezTo>
                <a:cubicBezTo>
                  <a:pt x="458135" y="1801686"/>
                  <a:pt x="472160" y="1818516"/>
                  <a:pt x="468420" y="1830670"/>
                </a:cubicBezTo>
                <a:cubicBezTo>
                  <a:pt x="464680" y="1842825"/>
                  <a:pt x="447851" y="1846564"/>
                  <a:pt x="434761" y="1853109"/>
                </a:cubicBezTo>
                <a:cubicBezTo>
                  <a:pt x="421671" y="1859654"/>
                  <a:pt x="404841" y="1855914"/>
                  <a:pt x="389882" y="1869939"/>
                </a:cubicBezTo>
                <a:cubicBezTo>
                  <a:pt x="374923" y="1883964"/>
                  <a:pt x="358094" y="1919493"/>
                  <a:pt x="345004" y="1937257"/>
                </a:cubicBezTo>
                <a:cubicBezTo>
                  <a:pt x="331914" y="1955021"/>
                  <a:pt x="318825" y="1970915"/>
                  <a:pt x="311345" y="1976525"/>
                </a:cubicBezTo>
                <a:cubicBezTo>
                  <a:pt x="303865" y="1982135"/>
                  <a:pt x="277687" y="1992420"/>
                  <a:pt x="260857" y="1987745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3643314"/>
            <a:ext cx="42862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entury" pitchFamily="18" charset="0"/>
              </a:rPr>
              <a:t>+2</a:t>
            </a:r>
            <a:endParaRPr lang="ru-RU" sz="16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/>
      <p:bldP spid="10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Кемеровскую область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Кемеровская область 10+4= 14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 bwMode="auto">
          <a:xfrm>
            <a:off x="8286744" y="6357958"/>
            <a:ext cx="857256" cy="500042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 bwMode="auto">
          <a:xfrm>
            <a:off x="4009931" y="4753069"/>
            <a:ext cx="363647" cy="551507"/>
          </a:xfrm>
          <a:custGeom>
            <a:avLst/>
            <a:gdLst>
              <a:gd name="connsiteX0" fmla="*/ 199930 w 363647"/>
              <a:gd name="connsiteY0" fmla="*/ 547735 h 551507"/>
              <a:gd name="connsiteX1" fmla="*/ 150136 w 363647"/>
              <a:gd name="connsiteY1" fmla="*/ 506994 h 551507"/>
              <a:gd name="connsiteX2" fmla="*/ 122976 w 363647"/>
              <a:gd name="connsiteY2" fmla="*/ 506994 h 551507"/>
              <a:gd name="connsiteX3" fmla="*/ 104869 w 363647"/>
              <a:gd name="connsiteY3" fmla="*/ 484361 h 551507"/>
              <a:gd name="connsiteX4" fmla="*/ 100342 w 363647"/>
              <a:gd name="connsiteY4" fmla="*/ 439093 h 551507"/>
              <a:gd name="connsiteX5" fmla="*/ 118449 w 363647"/>
              <a:gd name="connsiteY5" fmla="*/ 407406 h 551507"/>
              <a:gd name="connsiteX6" fmla="*/ 104869 w 363647"/>
              <a:gd name="connsiteY6" fmla="*/ 375719 h 551507"/>
              <a:gd name="connsiteX7" fmla="*/ 73182 w 363647"/>
              <a:gd name="connsiteY7" fmla="*/ 334979 h 551507"/>
              <a:gd name="connsiteX8" fmla="*/ 68655 w 363647"/>
              <a:gd name="connsiteY8" fmla="*/ 303291 h 551507"/>
              <a:gd name="connsiteX9" fmla="*/ 55075 w 363647"/>
              <a:gd name="connsiteY9" fmla="*/ 280658 h 551507"/>
              <a:gd name="connsiteX10" fmla="*/ 18861 w 363647"/>
              <a:gd name="connsiteY10" fmla="*/ 258024 h 551507"/>
              <a:gd name="connsiteX11" fmla="*/ 754 w 363647"/>
              <a:gd name="connsiteY11" fmla="*/ 248971 h 551507"/>
              <a:gd name="connsiteX12" fmla="*/ 14334 w 363647"/>
              <a:gd name="connsiteY12" fmla="*/ 185596 h 551507"/>
              <a:gd name="connsiteX13" fmla="*/ 14334 w 363647"/>
              <a:gd name="connsiteY13" fmla="*/ 126749 h 551507"/>
              <a:gd name="connsiteX14" fmla="*/ 23388 w 363647"/>
              <a:gd name="connsiteY14" fmla="*/ 95062 h 551507"/>
              <a:gd name="connsiteX15" fmla="*/ 14334 w 363647"/>
              <a:gd name="connsiteY15" fmla="*/ 54321 h 551507"/>
              <a:gd name="connsiteX16" fmla="*/ 14334 w 363647"/>
              <a:gd name="connsiteY16" fmla="*/ 54321 h 551507"/>
              <a:gd name="connsiteX17" fmla="*/ 64128 w 363647"/>
              <a:gd name="connsiteY17" fmla="*/ 31687 h 551507"/>
              <a:gd name="connsiteX18" fmla="*/ 118449 w 363647"/>
              <a:gd name="connsiteY18" fmla="*/ 18107 h 551507"/>
              <a:gd name="connsiteX19" fmla="*/ 150136 w 363647"/>
              <a:gd name="connsiteY19" fmla="*/ 0 h 551507"/>
              <a:gd name="connsiteX20" fmla="*/ 199930 w 363647"/>
              <a:gd name="connsiteY20" fmla="*/ 18107 h 551507"/>
              <a:gd name="connsiteX21" fmla="*/ 254251 w 363647"/>
              <a:gd name="connsiteY21" fmla="*/ 22634 h 551507"/>
              <a:gd name="connsiteX22" fmla="*/ 290465 w 363647"/>
              <a:gd name="connsiteY22" fmla="*/ 22634 h 551507"/>
              <a:gd name="connsiteX23" fmla="*/ 304045 w 363647"/>
              <a:gd name="connsiteY23" fmla="*/ 54321 h 551507"/>
              <a:gd name="connsiteX24" fmla="*/ 331206 w 363647"/>
              <a:gd name="connsiteY24" fmla="*/ 81481 h 551507"/>
              <a:gd name="connsiteX25" fmla="*/ 353839 w 363647"/>
              <a:gd name="connsiteY25" fmla="*/ 108642 h 551507"/>
              <a:gd name="connsiteX26" fmla="*/ 358366 w 363647"/>
              <a:gd name="connsiteY26" fmla="*/ 113169 h 551507"/>
              <a:gd name="connsiteX27" fmla="*/ 322152 w 363647"/>
              <a:gd name="connsiteY27" fmla="*/ 153909 h 551507"/>
              <a:gd name="connsiteX28" fmla="*/ 294992 w 363647"/>
              <a:gd name="connsiteY28" fmla="*/ 167489 h 551507"/>
              <a:gd name="connsiteX29" fmla="*/ 276885 w 363647"/>
              <a:gd name="connsiteY29" fmla="*/ 185596 h 551507"/>
              <a:gd name="connsiteX30" fmla="*/ 313099 w 363647"/>
              <a:gd name="connsiteY30" fmla="*/ 230864 h 551507"/>
              <a:gd name="connsiteX31" fmla="*/ 304045 w 363647"/>
              <a:gd name="connsiteY31" fmla="*/ 239917 h 551507"/>
              <a:gd name="connsiteX32" fmla="*/ 272358 w 363647"/>
              <a:gd name="connsiteY32" fmla="*/ 248971 h 551507"/>
              <a:gd name="connsiteX33" fmla="*/ 258778 w 363647"/>
              <a:gd name="connsiteY33" fmla="*/ 280658 h 551507"/>
              <a:gd name="connsiteX34" fmla="*/ 308572 w 363647"/>
              <a:gd name="connsiteY34" fmla="*/ 312345 h 551507"/>
              <a:gd name="connsiteX35" fmla="*/ 308572 w 363647"/>
              <a:gd name="connsiteY35" fmla="*/ 321398 h 551507"/>
              <a:gd name="connsiteX36" fmla="*/ 285938 w 363647"/>
              <a:gd name="connsiteY36" fmla="*/ 339505 h 551507"/>
              <a:gd name="connsiteX37" fmla="*/ 254251 w 363647"/>
              <a:gd name="connsiteY37" fmla="*/ 371192 h 551507"/>
              <a:gd name="connsiteX38" fmla="*/ 254251 w 363647"/>
              <a:gd name="connsiteY38" fmla="*/ 375719 h 551507"/>
              <a:gd name="connsiteX39" fmla="*/ 254251 w 363647"/>
              <a:gd name="connsiteY39" fmla="*/ 416460 h 551507"/>
              <a:gd name="connsiteX40" fmla="*/ 258778 w 363647"/>
              <a:gd name="connsiteY40" fmla="*/ 457200 h 551507"/>
              <a:gd name="connsiteX41" fmla="*/ 267831 w 363647"/>
              <a:gd name="connsiteY41" fmla="*/ 479834 h 551507"/>
              <a:gd name="connsiteX42" fmla="*/ 276885 w 363647"/>
              <a:gd name="connsiteY42" fmla="*/ 502468 h 551507"/>
              <a:gd name="connsiteX43" fmla="*/ 272358 w 363647"/>
              <a:gd name="connsiteY43" fmla="*/ 529628 h 551507"/>
              <a:gd name="connsiteX44" fmla="*/ 199930 w 363647"/>
              <a:gd name="connsiteY44" fmla="*/ 547735 h 55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63647" h="551507">
                <a:moveTo>
                  <a:pt x="199930" y="547735"/>
                </a:moveTo>
                <a:cubicBezTo>
                  <a:pt x="179560" y="543963"/>
                  <a:pt x="162962" y="513784"/>
                  <a:pt x="150136" y="506994"/>
                </a:cubicBezTo>
                <a:cubicBezTo>
                  <a:pt x="137310" y="500204"/>
                  <a:pt x="130520" y="510766"/>
                  <a:pt x="122976" y="506994"/>
                </a:cubicBezTo>
                <a:cubicBezTo>
                  <a:pt x="115432" y="503222"/>
                  <a:pt x="108641" y="495678"/>
                  <a:pt x="104869" y="484361"/>
                </a:cubicBezTo>
                <a:cubicBezTo>
                  <a:pt x="101097" y="473044"/>
                  <a:pt x="98079" y="451919"/>
                  <a:pt x="100342" y="439093"/>
                </a:cubicBezTo>
                <a:cubicBezTo>
                  <a:pt x="102605" y="426267"/>
                  <a:pt x="117695" y="417968"/>
                  <a:pt x="118449" y="407406"/>
                </a:cubicBezTo>
                <a:cubicBezTo>
                  <a:pt x="119203" y="396844"/>
                  <a:pt x="112413" y="387790"/>
                  <a:pt x="104869" y="375719"/>
                </a:cubicBezTo>
                <a:cubicBezTo>
                  <a:pt x="97325" y="363648"/>
                  <a:pt x="79218" y="347050"/>
                  <a:pt x="73182" y="334979"/>
                </a:cubicBezTo>
                <a:cubicBezTo>
                  <a:pt x="67146" y="322908"/>
                  <a:pt x="71673" y="312345"/>
                  <a:pt x="68655" y="303291"/>
                </a:cubicBezTo>
                <a:cubicBezTo>
                  <a:pt x="65637" y="294238"/>
                  <a:pt x="63374" y="288203"/>
                  <a:pt x="55075" y="280658"/>
                </a:cubicBezTo>
                <a:cubicBezTo>
                  <a:pt x="46776" y="273114"/>
                  <a:pt x="27915" y="263305"/>
                  <a:pt x="18861" y="258024"/>
                </a:cubicBezTo>
                <a:cubicBezTo>
                  <a:pt x="9808" y="252743"/>
                  <a:pt x="1508" y="261042"/>
                  <a:pt x="754" y="248971"/>
                </a:cubicBezTo>
                <a:cubicBezTo>
                  <a:pt x="0" y="236900"/>
                  <a:pt x="12071" y="205966"/>
                  <a:pt x="14334" y="185596"/>
                </a:cubicBezTo>
                <a:cubicBezTo>
                  <a:pt x="16597" y="165226"/>
                  <a:pt x="12825" y="141838"/>
                  <a:pt x="14334" y="126749"/>
                </a:cubicBezTo>
                <a:cubicBezTo>
                  <a:pt x="15843" y="111660"/>
                  <a:pt x="23388" y="107133"/>
                  <a:pt x="23388" y="95062"/>
                </a:cubicBezTo>
                <a:cubicBezTo>
                  <a:pt x="23388" y="82991"/>
                  <a:pt x="14334" y="54321"/>
                  <a:pt x="14334" y="54321"/>
                </a:cubicBezTo>
                <a:lnTo>
                  <a:pt x="14334" y="54321"/>
                </a:lnTo>
                <a:cubicBezTo>
                  <a:pt x="22633" y="50549"/>
                  <a:pt x="46776" y="37723"/>
                  <a:pt x="64128" y="31687"/>
                </a:cubicBezTo>
                <a:cubicBezTo>
                  <a:pt x="81481" y="25651"/>
                  <a:pt x="104114" y="23388"/>
                  <a:pt x="118449" y="18107"/>
                </a:cubicBezTo>
                <a:cubicBezTo>
                  <a:pt x="132784" y="12826"/>
                  <a:pt x="136556" y="0"/>
                  <a:pt x="150136" y="0"/>
                </a:cubicBezTo>
                <a:cubicBezTo>
                  <a:pt x="163716" y="0"/>
                  <a:pt x="182578" y="14335"/>
                  <a:pt x="199930" y="18107"/>
                </a:cubicBezTo>
                <a:cubicBezTo>
                  <a:pt x="217282" y="21879"/>
                  <a:pt x="239162" y="21880"/>
                  <a:pt x="254251" y="22634"/>
                </a:cubicBezTo>
                <a:cubicBezTo>
                  <a:pt x="269340" y="23388"/>
                  <a:pt x="282166" y="17353"/>
                  <a:pt x="290465" y="22634"/>
                </a:cubicBezTo>
                <a:cubicBezTo>
                  <a:pt x="298764" y="27915"/>
                  <a:pt x="297255" y="44513"/>
                  <a:pt x="304045" y="54321"/>
                </a:cubicBezTo>
                <a:cubicBezTo>
                  <a:pt x="310835" y="64129"/>
                  <a:pt x="322907" y="72428"/>
                  <a:pt x="331206" y="81481"/>
                </a:cubicBezTo>
                <a:cubicBezTo>
                  <a:pt x="339505" y="90534"/>
                  <a:pt x="349312" y="103361"/>
                  <a:pt x="353839" y="108642"/>
                </a:cubicBezTo>
                <a:cubicBezTo>
                  <a:pt x="358366" y="113923"/>
                  <a:pt x="363647" y="105625"/>
                  <a:pt x="358366" y="113169"/>
                </a:cubicBezTo>
                <a:cubicBezTo>
                  <a:pt x="353085" y="120714"/>
                  <a:pt x="332714" y="144856"/>
                  <a:pt x="322152" y="153909"/>
                </a:cubicBezTo>
                <a:cubicBezTo>
                  <a:pt x="311590" y="162962"/>
                  <a:pt x="302537" y="162208"/>
                  <a:pt x="294992" y="167489"/>
                </a:cubicBezTo>
                <a:cubicBezTo>
                  <a:pt x="287448" y="172770"/>
                  <a:pt x="273867" y="175034"/>
                  <a:pt x="276885" y="185596"/>
                </a:cubicBezTo>
                <a:cubicBezTo>
                  <a:pt x="279903" y="196158"/>
                  <a:pt x="308572" y="221811"/>
                  <a:pt x="313099" y="230864"/>
                </a:cubicBezTo>
                <a:cubicBezTo>
                  <a:pt x="317626" y="239917"/>
                  <a:pt x="310835" y="236899"/>
                  <a:pt x="304045" y="239917"/>
                </a:cubicBezTo>
                <a:cubicBezTo>
                  <a:pt x="297255" y="242935"/>
                  <a:pt x="279903" y="242181"/>
                  <a:pt x="272358" y="248971"/>
                </a:cubicBezTo>
                <a:cubicBezTo>
                  <a:pt x="264813" y="255761"/>
                  <a:pt x="252742" y="270096"/>
                  <a:pt x="258778" y="280658"/>
                </a:cubicBezTo>
                <a:cubicBezTo>
                  <a:pt x="264814" y="291220"/>
                  <a:pt x="300273" y="305555"/>
                  <a:pt x="308572" y="312345"/>
                </a:cubicBezTo>
                <a:cubicBezTo>
                  <a:pt x="316871" y="319135"/>
                  <a:pt x="312344" y="316871"/>
                  <a:pt x="308572" y="321398"/>
                </a:cubicBezTo>
                <a:cubicBezTo>
                  <a:pt x="304800" y="325925"/>
                  <a:pt x="294991" y="331206"/>
                  <a:pt x="285938" y="339505"/>
                </a:cubicBezTo>
                <a:cubicBezTo>
                  <a:pt x="276885" y="347804"/>
                  <a:pt x="259532" y="365156"/>
                  <a:pt x="254251" y="371192"/>
                </a:cubicBezTo>
                <a:cubicBezTo>
                  <a:pt x="248970" y="377228"/>
                  <a:pt x="254251" y="375719"/>
                  <a:pt x="254251" y="375719"/>
                </a:cubicBezTo>
                <a:cubicBezTo>
                  <a:pt x="254251" y="383264"/>
                  <a:pt x="253497" y="402880"/>
                  <a:pt x="254251" y="416460"/>
                </a:cubicBezTo>
                <a:cubicBezTo>
                  <a:pt x="255006" y="430040"/>
                  <a:pt x="256515" y="446638"/>
                  <a:pt x="258778" y="457200"/>
                </a:cubicBezTo>
                <a:cubicBezTo>
                  <a:pt x="261041" y="467762"/>
                  <a:pt x="267831" y="479834"/>
                  <a:pt x="267831" y="479834"/>
                </a:cubicBezTo>
                <a:cubicBezTo>
                  <a:pt x="270849" y="487379"/>
                  <a:pt x="276131" y="494169"/>
                  <a:pt x="276885" y="502468"/>
                </a:cubicBezTo>
                <a:cubicBezTo>
                  <a:pt x="277640" y="510767"/>
                  <a:pt x="278394" y="523593"/>
                  <a:pt x="272358" y="529628"/>
                </a:cubicBezTo>
                <a:cubicBezTo>
                  <a:pt x="266322" y="535663"/>
                  <a:pt x="220300" y="551507"/>
                  <a:pt x="199930" y="547735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республику Бурятия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Республика Бурятия 10+5= 15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 bwMode="auto">
          <a:xfrm>
            <a:off x="8286744" y="6357958"/>
            <a:ext cx="857256" cy="500042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5004534" y="4633665"/>
            <a:ext cx="1303769" cy="1022754"/>
          </a:xfrm>
          <a:custGeom>
            <a:avLst/>
            <a:gdLst>
              <a:gd name="connsiteX0" fmla="*/ 32594 w 1303769"/>
              <a:gd name="connsiteY0" fmla="*/ 662455 h 1022754"/>
              <a:gd name="connsiteX1" fmla="*/ 96021 w 1303769"/>
              <a:gd name="connsiteY1" fmla="*/ 620171 h 1022754"/>
              <a:gd name="connsiteX2" fmla="*/ 127734 w 1303769"/>
              <a:gd name="connsiteY2" fmla="*/ 646599 h 1022754"/>
              <a:gd name="connsiteX3" fmla="*/ 191161 w 1303769"/>
              <a:gd name="connsiteY3" fmla="*/ 710025 h 1022754"/>
              <a:gd name="connsiteX4" fmla="*/ 259873 w 1303769"/>
              <a:gd name="connsiteY4" fmla="*/ 768166 h 1022754"/>
              <a:gd name="connsiteX5" fmla="*/ 265158 w 1303769"/>
              <a:gd name="connsiteY5" fmla="*/ 752310 h 1022754"/>
              <a:gd name="connsiteX6" fmla="*/ 312728 w 1303769"/>
              <a:gd name="connsiteY6" fmla="*/ 773452 h 1022754"/>
              <a:gd name="connsiteX7" fmla="*/ 360298 w 1303769"/>
              <a:gd name="connsiteY7" fmla="*/ 847449 h 1022754"/>
              <a:gd name="connsiteX8" fmla="*/ 402583 w 1303769"/>
              <a:gd name="connsiteY8" fmla="*/ 858021 h 1022754"/>
              <a:gd name="connsiteX9" fmla="*/ 466009 w 1303769"/>
              <a:gd name="connsiteY9" fmla="*/ 799880 h 1022754"/>
              <a:gd name="connsiteX10" fmla="*/ 508294 w 1303769"/>
              <a:gd name="connsiteY10" fmla="*/ 768166 h 1022754"/>
              <a:gd name="connsiteX11" fmla="*/ 545293 w 1303769"/>
              <a:gd name="connsiteY11" fmla="*/ 725882 h 1022754"/>
              <a:gd name="connsiteX12" fmla="*/ 587577 w 1303769"/>
              <a:gd name="connsiteY12" fmla="*/ 688883 h 1022754"/>
              <a:gd name="connsiteX13" fmla="*/ 629861 w 1303769"/>
              <a:gd name="connsiteY13" fmla="*/ 651884 h 1022754"/>
              <a:gd name="connsiteX14" fmla="*/ 661575 w 1303769"/>
              <a:gd name="connsiteY14" fmla="*/ 625456 h 1022754"/>
              <a:gd name="connsiteX15" fmla="*/ 682717 w 1303769"/>
              <a:gd name="connsiteY15" fmla="*/ 572601 h 1022754"/>
              <a:gd name="connsiteX16" fmla="*/ 698574 w 1303769"/>
              <a:gd name="connsiteY16" fmla="*/ 525031 h 1022754"/>
              <a:gd name="connsiteX17" fmla="*/ 719716 w 1303769"/>
              <a:gd name="connsiteY17" fmla="*/ 456319 h 1022754"/>
              <a:gd name="connsiteX18" fmla="*/ 719716 w 1303769"/>
              <a:gd name="connsiteY18" fmla="*/ 408749 h 1022754"/>
              <a:gd name="connsiteX19" fmla="*/ 714430 w 1303769"/>
              <a:gd name="connsiteY19" fmla="*/ 345322 h 1022754"/>
              <a:gd name="connsiteX20" fmla="*/ 709145 w 1303769"/>
              <a:gd name="connsiteY20" fmla="*/ 292467 h 1022754"/>
              <a:gd name="connsiteX21" fmla="*/ 730287 w 1303769"/>
              <a:gd name="connsiteY21" fmla="*/ 250182 h 1022754"/>
              <a:gd name="connsiteX22" fmla="*/ 703859 w 1303769"/>
              <a:gd name="connsiteY22" fmla="*/ 223755 h 1022754"/>
              <a:gd name="connsiteX23" fmla="*/ 682717 w 1303769"/>
              <a:gd name="connsiteY23" fmla="*/ 202612 h 1022754"/>
              <a:gd name="connsiteX24" fmla="*/ 714430 w 1303769"/>
              <a:gd name="connsiteY24" fmla="*/ 165614 h 1022754"/>
              <a:gd name="connsiteX25" fmla="*/ 756715 w 1303769"/>
              <a:gd name="connsiteY25" fmla="*/ 149757 h 1022754"/>
              <a:gd name="connsiteX26" fmla="*/ 793713 w 1303769"/>
              <a:gd name="connsiteY26" fmla="*/ 144471 h 1022754"/>
              <a:gd name="connsiteX27" fmla="*/ 862426 w 1303769"/>
              <a:gd name="connsiteY27" fmla="*/ 123329 h 1022754"/>
              <a:gd name="connsiteX28" fmla="*/ 878282 w 1303769"/>
              <a:gd name="connsiteY28" fmla="*/ 102187 h 1022754"/>
              <a:gd name="connsiteX29" fmla="*/ 946994 w 1303769"/>
              <a:gd name="connsiteY29" fmla="*/ 123329 h 1022754"/>
              <a:gd name="connsiteX30" fmla="*/ 989279 w 1303769"/>
              <a:gd name="connsiteY30" fmla="*/ 128615 h 1022754"/>
              <a:gd name="connsiteX31" fmla="*/ 1036849 w 1303769"/>
              <a:gd name="connsiteY31" fmla="*/ 112758 h 1022754"/>
              <a:gd name="connsiteX32" fmla="*/ 1063276 w 1303769"/>
              <a:gd name="connsiteY32" fmla="*/ 70474 h 1022754"/>
              <a:gd name="connsiteX33" fmla="*/ 1089704 w 1303769"/>
              <a:gd name="connsiteY33" fmla="*/ 38760 h 1022754"/>
              <a:gd name="connsiteX34" fmla="*/ 1142560 w 1303769"/>
              <a:gd name="connsiteY34" fmla="*/ 17618 h 1022754"/>
              <a:gd name="connsiteX35" fmla="*/ 1184844 w 1303769"/>
              <a:gd name="connsiteY35" fmla="*/ 17618 h 1022754"/>
              <a:gd name="connsiteX36" fmla="*/ 1253556 w 1303769"/>
              <a:gd name="connsiteY36" fmla="*/ 7047 h 1022754"/>
              <a:gd name="connsiteX37" fmla="*/ 1258842 w 1303769"/>
              <a:gd name="connsiteY37" fmla="*/ 7047 h 1022754"/>
              <a:gd name="connsiteX38" fmla="*/ 1211272 w 1303769"/>
              <a:gd name="connsiteY38" fmla="*/ 49332 h 1022754"/>
              <a:gd name="connsiteX39" fmla="*/ 1153131 w 1303769"/>
              <a:gd name="connsiteY39" fmla="*/ 75759 h 1022754"/>
              <a:gd name="connsiteX40" fmla="*/ 1179558 w 1303769"/>
              <a:gd name="connsiteY40" fmla="*/ 144471 h 1022754"/>
              <a:gd name="connsiteX41" fmla="*/ 1221843 w 1303769"/>
              <a:gd name="connsiteY41" fmla="*/ 223755 h 1022754"/>
              <a:gd name="connsiteX42" fmla="*/ 1269413 w 1303769"/>
              <a:gd name="connsiteY42" fmla="*/ 234326 h 1022754"/>
              <a:gd name="connsiteX43" fmla="*/ 1301126 w 1303769"/>
              <a:gd name="connsiteY43" fmla="*/ 297752 h 1022754"/>
              <a:gd name="connsiteX44" fmla="*/ 1285269 w 1303769"/>
              <a:gd name="connsiteY44" fmla="*/ 350608 h 1022754"/>
              <a:gd name="connsiteX45" fmla="*/ 1227128 w 1303769"/>
              <a:gd name="connsiteY45" fmla="*/ 371750 h 1022754"/>
              <a:gd name="connsiteX46" fmla="*/ 1179558 w 1303769"/>
              <a:gd name="connsiteY46" fmla="*/ 424606 h 1022754"/>
              <a:gd name="connsiteX47" fmla="*/ 1142560 w 1303769"/>
              <a:gd name="connsiteY47" fmla="*/ 466890 h 1022754"/>
              <a:gd name="connsiteX48" fmla="*/ 1121417 w 1303769"/>
              <a:gd name="connsiteY48" fmla="*/ 482747 h 1022754"/>
              <a:gd name="connsiteX49" fmla="*/ 1168987 w 1303769"/>
              <a:gd name="connsiteY49" fmla="*/ 519745 h 1022754"/>
              <a:gd name="connsiteX50" fmla="*/ 1174273 w 1303769"/>
              <a:gd name="connsiteY50" fmla="*/ 567315 h 1022754"/>
              <a:gd name="connsiteX51" fmla="*/ 1142560 w 1303769"/>
              <a:gd name="connsiteY51" fmla="*/ 614885 h 1022754"/>
              <a:gd name="connsiteX52" fmla="*/ 1105561 w 1303769"/>
              <a:gd name="connsiteY52" fmla="*/ 636027 h 1022754"/>
              <a:gd name="connsiteX53" fmla="*/ 1057991 w 1303769"/>
              <a:gd name="connsiteY53" fmla="*/ 662455 h 1022754"/>
              <a:gd name="connsiteX54" fmla="*/ 1010421 w 1303769"/>
              <a:gd name="connsiteY54" fmla="*/ 678312 h 1022754"/>
              <a:gd name="connsiteX55" fmla="*/ 968137 w 1303769"/>
              <a:gd name="connsiteY55" fmla="*/ 710025 h 1022754"/>
              <a:gd name="connsiteX56" fmla="*/ 952280 w 1303769"/>
              <a:gd name="connsiteY56" fmla="*/ 747024 h 1022754"/>
              <a:gd name="connsiteX57" fmla="*/ 920567 w 1303769"/>
              <a:gd name="connsiteY57" fmla="*/ 778737 h 1022754"/>
              <a:gd name="connsiteX58" fmla="*/ 883568 w 1303769"/>
              <a:gd name="connsiteY58" fmla="*/ 784023 h 1022754"/>
              <a:gd name="connsiteX59" fmla="*/ 851854 w 1303769"/>
              <a:gd name="connsiteY59" fmla="*/ 784023 h 1022754"/>
              <a:gd name="connsiteX60" fmla="*/ 814856 w 1303769"/>
              <a:gd name="connsiteY60" fmla="*/ 784023 h 1022754"/>
              <a:gd name="connsiteX61" fmla="*/ 798999 w 1303769"/>
              <a:gd name="connsiteY61" fmla="*/ 799880 h 1022754"/>
              <a:gd name="connsiteX62" fmla="*/ 767286 w 1303769"/>
              <a:gd name="connsiteY62" fmla="*/ 858021 h 1022754"/>
              <a:gd name="connsiteX63" fmla="*/ 772571 w 1303769"/>
              <a:gd name="connsiteY63" fmla="*/ 879163 h 1022754"/>
              <a:gd name="connsiteX64" fmla="*/ 793713 w 1303769"/>
              <a:gd name="connsiteY64" fmla="*/ 884448 h 1022754"/>
              <a:gd name="connsiteX65" fmla="*/ 798999 w 1303769"/>
              <a:gd name="connsiteY65" fmla="*/ 921447 h 1022754"/>
              <a:gd name="connsiteX66" fmla="*/ 756715 w 1303769"/>
              <a:gd name="connsiteY66" fmla="*/ 963732 h 1022754"/>
              <a:gd name="connsiteX67" fmla="*/ 746143 w 1303769"/>
              <a:gd name="connsiteY67" fmla="*/ 995445 h 1022754"/>
              <a:gd name="connsiteX68" fmla="*/ 725001 w 1303769"/>
              <a:gd name="connsiteY68" fmla="*/ 1021873 h 1022754"/>
              <a:gd name="connsiteX69" fmla="*/ 651004 w 1303769"/>
              <a:gd name="connsiteY69" fmla="*/ 1000730 h 1022754"/>
              <a:gd name="connsiteX70" fmla="*/ 614005 w 1303769"/>
              <a:gd name="connsiteY70" fmla="*/ 979588 h 1022754"/>
              <a:gd name="connsiteX71" fmla="*/ 550578 w 1303769"/>
              <a:gd name="connsiteY71" fmla="*/ 963732 h 1022754"/>
              <a:gd name="connsiteX72" fmla="*/ 518865 w 1303769"/>
              <a:gd name="connsiteY72" fmla="*/ 963732 h 1022754"/>
              <a:gd name="connsiteX73" fmla="*/ 466009 w 1303769"/>
              <a:gd name="connsiteY73" fmla="*/ 979588 h 1022754"/>
              <a:gd name="connsiteX74" fmla="*/ 423725 w 1303769"/>
              <a:gd name="connsiteY74" fmla="*/ 1006016 h 1022754"/>
              <a:gd name="connsiteX75" fmla="*/ 355013 w 1303769"/>
              <a:gd name="connsiteY75" fmla="*/ 1000730 h 1022754"/>
              <a:gd name="connsiteX76" fmla="*/ 302157 w 1303769"/>
              <a:gd name="connsiteY76" fmla="*/ 969017 h 1022754"/>
              <a:gd name="connsiteX77" fmla="*/ 275730 w 1303769"/>
              <a:gd name="connsiteY77" fmla="*/ 926733 h 1022754"/>
              <a:gd name="connsiteX78" fmla="*/ 265158 w 1303769"/>
              <a:gd name="connsiteY78" fmla="*/ 863306 h 1022754"/>
              <a:gd name="connsiteX79" fmla="*/ 217589 w 1303769"/>
              <a:gd name="connsiteY79" fmla="*/ 847449 h 1022754"/>
              <a:gd name="connsiteX80" fmla="*/ 138305 w 1303769"/>
              <a:gd name="connsiteY80" fmla="*/ 831593 h 1022754"/>
              <a:gd name="connsiteX81" fmla="*/ 101306 w 1303769"/>
              <a:gd name="connsiteY81" fmla="*/ 810451 h 1022754"/>
              <a:gd name="connsiteX82" fmla="*/ 37880 w 1303769"/>
              <a:gd name="connsiteY82" fmla="*/ 789308 h 1022754"/>
              <a:gd name="connsiteX83" fmla="*/ 881 w 1303769"/>
              <a:gd name="connsiteY83" fmla="*/ 778737 h 1022754"/>
              <a:gd name="connsiteX84" fmla="*/ 32594 w 1303769"/>
              <a:gd name="connsiteY84" fmla="*/ 662455 h 102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303769" h="1022754">
                <a:moveTo>
                  <a:pt x="32594" y="662455"/>
                </a:moveTo>
                <a:cubicBezTo>
                  <a:pt x="48451" y="636027"/>
                  <a:pt x="80164" y="622814"/>
                  <a:pt x="96021" y="620171"/>
                </a:cubicBezTo>
                <a:cubicBezTo>
                  <a:pt x="111878" y="617528"/>
                  <a:pt x="111877" y="631623"/>
                  <a:pt x="127734" y="646599"/>
                </a:cubicBezTo>
                <a:cubicBezTo>
                  <a:pt x="143591" y="661575"/>
                  <a:pt x="169138" y="689764"/>
                  <a:pt x="191161" y="710025"/>
                </a:cubicBezTo>
                <a:cubicBezTo>
                  <a:pt x="213184" y="730286"/>
                  <a:pt x="247540" y="761119"/>
                  <a:pt x="259873" y="768166"/>
                </a:cubicBezTo>
                <a:cubicBezTo>
                  <a:pt x="272206" y="775213"/>
                  <a:pt x="256349" y="751429"/>
                  <a:pt x="265158" y="752310"/>
                </a:cubicBezTo>
                <a:cubicBezTo>
                  <a:pt x="273967" y="753191"/>
                  <a:pt x="296871" y="757596"/>
                  <a:pt x="312728" y="773452"/>
                </a:cubicBezTo>
                <a:cubicBezTo>
                  <a:pt x="328585" y="789308"/>
                  <a:pt x="345322" y="833354"/>
                  <a:pt x="360298" y="847449"/>
                </a:cubicBezTo>
                <a:cubicBezTo>
                  <a:pt x="375274" y="861544"/>
                  <a:pt x="384965" y="865949"/>
                  <a:pt x="402583" y="858021"/>
                </a:cubicBezTo>
                <a:cubicBezTo>
                  <a:pt x="420202" y="850093"/>
                  <a:pt x="448391" y="814856"/>
                  <a:pt x="466009" y="799880"/>
                </a:cubicBezTo>
                <a:cubicBezTo>
                  <a:pt x="483628" y="784904"/>
                  <a:pt x="495080" y="780499"/>
                  <a:pt x="508294" y="768166"/>
                </a:cubicBezTo>
                <a:cubicBezTo>
                  <a:pt x="521508" y="755833"/>
                  <a:pt x="532079" y="739096"/>
                  <a:pt x="545293" y="725882"/>
                </a:cubicBezTo>
                <a:cubicBezTo>
                  <a:pt x="558507" y="712668"/>
                  <a:pt x="587577" y="688883"/>
                  <a:pt x="587577" y="688883"/>
                </a:cubicBezTo>
                <a:lnTo>
                  <a:pt x="629861" y="651884"/>
                </a:lnTo>
                <a:cubicBezTo>
                  <a:pt x="642194" y="641313"/>
                  <a:pt x="652766" y="638670"/>
                  <a:pt x="661575" y="625456"/>
                </a:cubicBezTo>
                <a:cubicBezTo>
                  <a:pt x="670384" y="612242"/>
                  <a:pt x="676551" y="589338"/>
                  <a:pt x="682717" y="572601"/>
                </a:cubicBezTo>
                <a:cubicBezTo>
                  <a:pt x="688883" y="555864"/>
                  <a:pt x="692408" y="544411"/>
                  <a:pt x="698574" y="525031"/>
                </a:cubicBezTo>
                <a:cubicBezTo>
                  <a:pt x="704741" y="505651"/>
                  <a:pt x="716192" y="475699"/>
                  <a:pt x="719716" y="456319"/>
                </a:cubicBezTo>
                <a:cubicBezTo>
                  <a:pt x="723240" y="436939"/>
                  <a:pt x="720597" y="427249"/>
                  <a:pt x="719716" y="408749"/>
                </a:cubicBezTo>
                <a:cubicBezTo>
                  <a:pt x="718835" y="390250"/>
                  <a:pt x="716192" y="364702"/>
                  <a:pt x="714430" y="345322"/>
                </a:cubicBezTo>
                <a:cubicBezTo>
                  <a:pt x="712668" y="325942"/>
                  <a:pt x="706502" y="308324"/>
                  <a:pt x="709145" y="292467"/>
                </a:cubicBezTo>
                <a:cubicBezTo>
                  <a:pt x="711788" y="276610"/>
                  <a:pt x="731168" y="261634"/>
                  <a:pt x="730287" y="250182"/>
                </a:cubicBezTo>
                <a:cubicBezTo>
                  <a:pt x="729406" y="238730"/>
                  <a:pt x="703859" y="223755"/>
                  <a:pt x="703859" y="223755"/>
                </a:cubicBezTo>
                <a:cubicBezTo>
                  <a:pt x="695931" y="215827"/>
                  <a:pt x="680955" y="212302"/>
                  <a:pt x="682717" y="202612"/>
                </a:cubicBezTo>
                <a:cubicBezTo>
                  <a:pt x="684479" y="192922"/>
                  <a:pt x="702097" y="174423"/>
                  <a:pt x="714430" y="165614"/>
                </a:cubicBezTo>
                <a:cubicBezTo>
                  <a:pt x="726763" y="156805"/>
                  <a:pt x="743501" y="153281"/>
                  <a:pt x="756715" y="149757"/>
                </a:cubicBezTo>
                <a:cubicBezTo>
                  <a:pt x="769929" y="146233"/>
                  <a:pt x="776095" y="148876"/>
                  <a:pt x="793713" y="144471"/>
                </a:cubicBezTo>
                <a:cubicBezTo>
                  <a:pt x="811331" y="140066"/>
                  <a:pt x="848331" y="130376"/>
                  <a:pt x="862426" y="123329"/>
                </a:cubicBezTo>
                <a:cubicBezTo>
                  <a:pt x="876521" y="116282"/>
                  <a:pt x="864187" y="102187"/>
                  <a:pt x="878282" y="102187"/>
                </a:cubicBezTo>
                <a:cubicBezTo>
                  <a:pt x="892377" y="102187"/>
                  <a:pt x="928495" y="118924"/>
                  <a:pt x="946994" y="123329"/>
                </a:cubicBezTo>
                <a:cubicBezTo>
                  <a:pt x="965493" y="127734"/>
                  <a:pt x="974303" y="130377"/>
                  <a:pt x="989279" y="128615"/>
                </a:cubicBezTo>
                <a:cubicBezTo>
                  <a:pt x="1004255" y="126853"/>
                  <a:pt x="1024516" y="122448"/>
                  <a:pt x="1036849" y="112758"/>
                </a:cubicBezTo>
                <a:cubicBezTo>
                  <a:pt x="1049182" y="103068"/>
                  <a:pt x="1054467" y="82807"/>
                  <a:pt x="1063276" y="70474"/>
                </a:cubicBezTo>
                <a:cubicBezTo>
                  <a:pt x="1072085" y="58141"/>
                  <a:pt x="1076490" y="47569"/>
                  <a:pt x="1089704" y="38760"/>
                </a:cubicBezTo>
                <a:cubicBezTo>
                  <a:pt x="1102918" y="29951"/>
                  <a:pt x="1126703" y="21142"/>
                  <a:pt x="1142560" y="17618"/>
                </a:cubicBezTo>
                <a:cubicBezTo>
                  <a:pt x="1158417" y="14094"/>
                  <a:pt x="1166345" y="19380"/>
                  <a:pt x="1184844" y="17618"/>
                </a:cubicBezTo>
                <a:cubicBezTo>
                  <a:pt x="1203343" y="15856"/>
                  <a:pt x="1241223" y="8809"/>
                  <a:pt x="1253556" y="7047"/>
                </a:cubicBezTo>
                <a:cubicBezTo>
                  <a:pt x="1265889" y="5285"/>
                  <a:pt x="1265889" y="0"/>
                  <a:pt x="1258842" y="7047"/>
                </a:cubicBezTo>
                <a:cubicBezTo>
                  <a:pt x="1251795" y="14094"/>
                  <a:pt x="1228890" y="37880"/>
                  <a:pt x="1211272" y="49332"/>
                </a:cubicBezTo>
                <a:cubicBezTo>
                  <a:pt x="1193654" y="60784"/>
                  <a:pt x="1158417" y="59903"/>
                  <a:pt x="1153131" y="75759"/>
                </a:cubicBezTo>
                <a:cubicBezTo>
                  <a:pt x="1147845" y="91616"/>
                  <a:pt x="1168106" y="119805"/>
                  <a:pt x="1179558" y="144471"/>
                </a:cubicBezTo>
                <a:cubicBezTo>
                  <a:pt x="1191010" y="169137"/>
                  <a:pt x="1206867" y="208779"/>
                  <a:pt x="1221843" y="223755"/>
                </a:cubicBezTo>
                <a:cubicBezTo>
                  <a:pt x="1236819" y="238731"/>
                  <a:pt x="1256199" y="221993"/>
                  <a:pt x="1269413" y="234326"/>
                </a:cubicBezTo>
                <a:cubicBezTo>
                  <a:pt x="1282627" y="246659"/>
                  <a:pt x="1298483" y="278372"/>
                  <a:pt x="1301126" y="297752"/>
                </a:cubicBezTo>
                <a:cubicBezTo>
                  <a:pt x="1303769" y="317132"/>
                  <a:pt x="1297602" y="338275"/>
                  <a:pt x="1285269" y="350608"/>
                </a:cubicBezTo>
                <a:cubicBezTo>
                  <a:pt x="1272936" y="362941"/>
                  <a:pt x="1244746" y="359417"/>
                  <a:pt x="1227128" y="371750"/>
                </a:cubicBezTo>
                <a:cubicBezTo>
                  <a:pt x="1209510" y="384083"/>
                  <a:pt x="1193653" y="408749"/>
                  <a:pt x="1179558" y="424606"/>
                </a:cubicBezTo>
                <a:cubicBezTo>
                  <a:pt x="1165463" y="440463"/>
                  <a:pt x="1152250" y="457200"/>
                  <a:pt x="1142560" y="466890"/>
                </a:cubicBezTo>
                <a:cubicBezTo>
                  <a:pt x="1132870" y="476580"/>
                  <a:pt x="1117013" y="473938"/>
                  <a:pt x="1121417" y="482747"/>
                </a:cubicBezTo>
                <a:cubicBezTo>
                  <a:pt x="1125822" y="491556"/>
                  <a:pt x="1160178" y="505650"/>
                  <a:pt x="1168987" y="519745"/>
                </a:cubicBezTo>
                <a:cubicBezTo>
                  <a:pt x="1177796" y="533840"/>
                  <a:pt x="1178678" y="551458"/>
                  <a:pt x="1174273" y="567315"/>
                </a:cubicBezTo>
                <a:cubicBezTo>
                  <a:pt x="1169869" y="583172"/>
                  <a:pt x="1154012" y="603433"/>
                  <a:pt x="1142560" y="614885"/>
                </a:cubicBezTo>
                <a:cubicBezTo>
                  <a:pt x="1131108" y="626337"/>
                  <a:pt x="1105561" y="636027"/>
                  <a:pt x="1105561" y="636027"/>
                </a:cubicBezTo>
                <a:cubicBezTo>
                  <a:pt x="1091466" y="643955"/>
                  <a:pt x="1073848" y="655408"/>
                  <a:pt x="1057991" y="662455"/>
                </a:cubicBezTo>
                <a:cubicBezTo>
                  <a:pt x="1042134" y="669503"/>
                  <a:pt x="1025397" y="670384"/>
                  <a:pt x="1010421" y="678312"/>
                </a:cubicBezTo>
                <a:cubicBezTo>
                  <a:pt x="995445" y="686240"/>
                  <a:pt x="977827" y="698573"/>
                  <a:pt x="968137" y="710025"/>
                </a:cubicBezTo>
                <a:cubicBezTo>
                  <a:pt x="958447" y="721477"/>
                  <a:pt x="960208" y="735572"/>
                  <a:pt x="952280" y="747024"/>
                </a:cubicBezTo>
                <a:cubicBezTo>
                  <a:pt x="944352" y="758476"/>
                  <a:pt x="932019" y="772571"/>
                  <a:pt x="920567" y="778737"/>
                </a:cubicBezTo>
                <a:cubicBezTo>
                  <a:pt x="909115" y="784903"/>
                  <a:pt x="895020" y="783142"/>
                  <a:pt x="883568" y="784023"/>
                </a:cubicBezTo>
                <a:cubicBezTo>
                  <a:pt x="872116" y="784904"/>
                  <a:pt x="851854" y="784023"/>
                  <a:pt x="851854" y="784023"/>
                </a:cubicBezTo>
                <a:cubicBezTo>
                  <a:pt x="840402" y="784023"/>
                  <a:pt x="823665" y="781380"/>
                  <a:pt x="814856" y="784023"/>
                </a:cubicBezTo>
                <a:cubicBezTo>
                  <a:pt x="806047" y="786666"/>
                  <a:pt x="806927" y="787547"/>
                  <a:pt x="798999" y="799880"/>
                </a:cubicBezTo>
                <a:cubicBezTo>
                  <a:pt x="791071" y="812213"/>
                  <a:pt x="771691" y="844807"/>
                  <a:pt x="767286" y="858021"/>
                </a:cubicBezTo>
                <a:cubicBezTo>
                  <a:pt x="762881" y="871235"/>
                  <a:pt x="768167" y="874759"/>
                  <a:pt x="772571" y="879163"/>
                </a:cubicBezTo>
                <a:cubicBezTo>
                  <a:pt x="776975" y="883567"/>
                  <a:pt x="789308" y="877401"/>
                  <a:pt x="793713" y="884448"/>
                </a:cubicBezTo>
                <a:cubicBezTo>
                  <a:pt x="798118" y="891495"/>
                  <a:pt x="805165" y="908233"/>
                  <a:pt x="798999" y="921447"/>
                </a:cubicBezTo>
                <a:cubicBezTo>
                  <a:pt x="792833" y="934661"/>
                  <a:pt x="765524" y="951399"/>
                  <a:pt x="756715" y="963732"/>
                </a:cubicBezTo>
                <a:cubicBezTo>
                  <a:pt x="747906" y="976065"/>
                  <a:pt x="751429" y="985755"/>
                  <a:pt x="746143" y="995445"/>
                </a:cubicBezTo>
                <a:cubicBezTo>
                  <a:pt x="740857" y="1005135"/>
                  <a:pt x="740857" y="1020992"/>
                  <a:pt x="725001" y="1021873"/>
                </a:cubicBezTo>
                <a:cubicBezTo>
                  <a:pt x="709145" y="1022754"/>
                  <a:pt x="669503" y="1007777"/>
                  <a:pt x="651004" y="1000730"/>
                </a:cubicBezTo>
                <a:cubicBezTo>
                  <a:pt x="632505" y="993683"/>
                  <a:pt x="630743" y="985754"/>
                  <a:pt x="614005" y="979588"/>
                </a:cubicBezTo>
                <a:cubicBezTo>
                  <a:pt x="597267" y="973422"/>
                  <a:pt x="566435" y="966375"/>
                  <a:pt x="550578" y="963732"/>
                </a:cubicBezTo>
                <a:cubicBezTo>
                  <a:pt x="534721" y="961089"/>
                  <a:pt x="532960" y="961089"/>
                  <a:pt x="518865" y="963732"/>
                </a:cubicBezTo>
                <a:cubicBezTo>
                  <a:pt x="504770" y="966375"/>
                  <a:pt x="481866" y="972541"/>
                  <a:pt x="466009" y="979588"/>
                </a:cubicBezTo>
                <a:cubicBezTo>
                  <a:pt x="450152" y="986635"/>
                  <a:pt x="442224" y="1002492"/>
                  <a:pt x="423725" y="1006016"/>
                </a:cubicBezTo>
                <a:cubicBezTo>
                  <a:pt x="405226" y="1009540"/>
                  <a:pt x="375274" y="1006896"/>
                  <a:pt x="355013" y="1000730"/>
                </a:cubicBezTo>
                <a:cubicBezTo>
                  <a:pt x="334752" y="994564"/>
                  <a:pt x="315371" y="981350"/>
                  <a:pt x="302157" y="969017"/>
                </a:cubicBezTo>
                <a:cubicBezTo>
                  <a:pt x="288943" y="956684"/>
                  <a:pt x="281896" y="944351"/>
                  <a:pt x="275730" y="926733"/>
                </a:cubicBezTo>
                <a:cubicBezTo>
                  <a:pt x="269564" y="909115"/>
                  <a:pt x="274848" y="876520"/>
                  <a:pt x="265158" y="863306"/>
                </a:cubicBezTo>
                <a:cubicBezTo>
                  <a:pt x="255468" y="850092"/>
                  <a:pt x="238731" y="852735"/>
                  <a:pt x="217589" y="847449"/>
                </a:cubicBezTo>
                <a:cubicBezTo>
                  <a:pt x="196447" y="842164"/>
                  <a:pt x="157685" y="837759"/>
                  <a:pt x="138305" y="831593"/>
                </a:cubicBezTo>
                <a:cubicBezTo>
                  <a:pt x="118925" y="825427"/>
                  <a:pt x="118043" y="817498"/>
                  <a:pt x="101306" y="810451"/>
                </a:cubicBezTo>
                <a:cubicBezTo>
                  <a:pt x="84569" y="803404"/>
                  <a:pt x="54618" y="794594"/>
                  <a:pt x="37880" y="789308"/>
                </a:cubicBezTo>
                <a:cubicBezTo>
                  <a:pt x="21143" y="784022"/>
                  <a:pt x="1762" y="803403"/>
                  <a:pt x="881" y="778737"/>
                </a:cubicBezTo>
                <a:cubicBezTo>
                  <a:pt x="0" y="754071"/>
                  <a:pt x="16737" y="688883"/>
                  <a:pt x="32594" y="662455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3570" y="5000636"/>
            <a:ext cx="42862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entury" pitchFamily="18" charset="0"/>
              </a:rPr>
              <a:t>+5</a:t>
            </a:r>
            <a:endParaRPr lang="ru-RU" sz="16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46"/>
            <a:ext cx="9144001" cy="250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24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Сопоставьте предложенную карту часовых зон и политико-административную карту. Найдите республику Тыва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определите время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621508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Республика Тыва 10+4= 14 </a:t>
            </a:r>
            <a:endParaRPr lang="ru-RU" sz="2400" b="1" dirty="0">
              <a:latin typeface="Century" pitchFamily="18" charset="0"/>
            </a:endParaRPr>
          </a:p>
        </p:txBody>
      </p:sp>
      <p:sp>
        <p:nvSpPr>
          <p:cNvPr id="10" name="Полилиния 9"/>
          <p:cNvSpPr/>
          <p:nvPr/>
        </p:nvSpPr>
        <p:spPr bwMode="auto">
          <a:xfrm>
            <a:off x="4214750" y="5193475"/>
            <a:ext cx="808513" cy="501733"/>
          </a:xfrm>
          <a:custGeom>
            <a:avLst/>
            <a:gdLst>
              <a:gd name="connsiteX0" fmla="*/ 48492 w 808513"/>
              <a:gd name="connsiteY0" fmla="*/ 405741 h 501733"/>
              <a:gd name="connsiteX1" fmla="*/ 30679 w 808513"/>
              <a:gd name="connsiteY1" fmla="*/ 316676 h 501733"/>
              <a:gd name="connsiteX2" fmla="*/ 990 w 808513"/>
              <a:gd name="connsiteY2" fmla="*/ 215735 h 501733"/>
              <a:gd name="connsiteX3" fmla="*/ 24741 w 808513"/>
              <a:gd name="connsiteY3" fmla="*/ 191985 h 501733"/>
              <a:gd name="connsiteX4" fmla="*/ 66305 w 808513"/>
              <a:gd name="connsiteY4" fmla="*/ 191985 h 501733"/>
              <a:gd name="connsiteX5" fmla="*/ 101931 w 808513"/>
              <a:gd name="connsiteY5" fmla="*/ 174172 h 501733"/>
              <a:gd name="connsiteX6" fmla="*/ 125681 w 808513"/>
              <a:gd name="connsiteY6" fmla="*/ 156359 h 501733"/>
              <a:gd name="connsiteX7" fmla="*/ 173182 w 808513"/>
              <a:gd name="connsiteY7" fmla="*/ 174172 h 501733"/>
              <a:gd name="connsiteX8" fmla="*/ 226621 w 808513"/>
              <a:gd name="connsiteY8" fmla="*/ 197922 h 501733"/>
              <a:gd name="connsiteX9" fmla="*/ 268185 w 808513"/>
              <a:gd name="connsiteY9" fmla="*/ 209798 h 501733"/>
              <a:gd name="connsiteX10" fmla="*/ 345375 w 808513"/>
              <a:gd name="connsiteY10" fmla="*/ 168234 h 501733"/>
              <a:gd name="connsiteX11" fmla="*/ 416627 w 808513"/>
              <a:gd name="connsiteY11" fmla="*/ 132608 h 501733"/>
              <a:gd name="connsiteX12" fmla="*/ 470066 w 808513"/>
              <a:gd name="connsiteY12" fmla="*/ 102920 h 501733"/>
              <a:gd name="connsiteX13" fmla="*/ 493816 w 808513"/>
              <a:gd name="connsiteY13" fmla="*/ 61356 h 501733"/>
              <a:gd name="connsiteX14" fmla="*/ 493816 w 808513"/>
              <a:gd name="connsiteY14" fmla="*/ 19793 h 501733"/>
              <a:gd name="connsiteX15" fmla="*/ 565068 w 808513"/>
              <a:gd name="connsiteY15" fmla="*/ 19793 h 501733"/>
              <a:gd name="connsiteX16" fmla="*/ 660071 w 808513"/>
              <a:gd name="connsiteY16" fmla="*/ 7917 h 501733"/>
              <a:gd name="connsiteX17" fmla="*/ 761011 w 808513"/>
              <a:gd name="connsiteY17" fmla="*/ 67294 h 501733"/>
              <a:gd name="connsiteX18" fmla="*/ 802575 w 808513"/>
              <a:gd name="connsiteY18" fmla="*/ 126670 h 501733"/>
              <a:gd name="connsiteX19" fmla="*/ 796637 w 808513"/>
              <a:gd name="connsiteY19" fmla="*/ 203860 h 501733"/>
              <a:gd name="connsiteX20" fmla="*/ 772886 w 808513"/>
              <a:gd name="connsiteY20" fmla="*/ 239486 h 501733"/>
              <a:gd name="connsiteX21" fmla="*/ 755073 w 808513"/>
              <a:gd name="connsiteY21" fmla="*/ 269174 h 501733"/>
              <a:gd name="connsiteX22" fmla="*/ 731323 w 808513"/>
              <a:gd name="connsiteY22" fmla="*/ 298863 h 501733"/>
              <a:gd name="connsiteX23" fmla="*/ 731323 w 808513"/>
              <a:gd name="connsiteY23" fmla="*/ 352302 h 501733"/>
              <a:gd name="connsiteX24" fmla="*/ 749136 w 808513"/>
              <a:gd name="connsiteY24" fmla="*/ 393865 h 501733"/>
              <a:gd name="connsiteX25" fmla="*/ 766949 w 808513"/>
              <a:gd name="connsiteY25" fmla="*/ 441367 h 501733"/>
              <a:gd name="connsiteX26" fmla="*/ 731323 w 808513"/>
              <a:gd name="connsiteY26" fmla="*/ 488868 h 501733"/>
              <a:gd name="connsiteX27" fmla="*/ 677884 w 808513"/>
              <a:gd name="connsiteY27" fmla="*/ 500743 h 501733"/>
              <a:gd name="connsiteX28" fmla="*/ 600694 w 808513"/>
              <a:gd name="connsiteY28" fmla="*/ 494806 h 501733"/>
              <a:gd name="connsiteX29" fmla="*/ 553193 w 808513"/>
              <a:gd name="connsiteY29" fmla="*/ 476993 h 501733"/>
              <a:gd name="connsiteX30" fmla="*/ 511629 w 808513"/>
              <a:gd name="connsiteY30" fmla="*/ 465117 h 501733"/>
              <a:gd name="connsiteX31" fmla="*/ 470066 w 808513"/>
              <a:gd name="connsiteY31" fmla="*/ 459180 h 501733"/>
              <a:gd name="connsiteX32" fmla="*/ 434440 w 808513"/>
              <a:gd name="connsiteY32" fmla="*/ 399803 h 501733"/>
              <a:gd name="connsiteX33" fmla="*/ 416627 w 808513"/>
              <a:gd name="connsiteY33" fmla="*/ 387928 h 501733"/>
              <a:gd name="connsiteX34" fmla="*/ 381001 w 808513"/>
              <a:gd name="connsiteY34" fmla="*/ 381990 h 501733"/>
              <a:gd name="connsiteX35" fmla="*/ 339437 w 808513"/>
              <a:gd name="connsiteY35" fmla="*/ 387928 h 501733"/>
              <a:gd name="connsiteX36" fmla="*/ 309749 w 808513"/>
              <a:gd name="connsiteY36" fmla="*/ 364177 h 501733"/>
              <a:gd name="connsiteX37" fmla="*/ 238497 w 808513"/>
              <a:gd name="connsiteY37" fmla="*/ 346364 h 501733"/>
              <a:gd name="connsiteX38" fmla="*/ 208808 w 808513"/>
              <a:gd name="connsiteY38" fmla="*/ 358239 h 501733"/>
              <a:gd name="connsiteX39" fmla="*/ 149432 w 808513"/>
              <a:gd name="connsiteY39" fmla="*/ 387928 h 501733"/>
              <a:gd name="connsiteX40" fmla="*/ 48492 w 808513"/>
              <a:gd name="connsiteY40" fmla="*/ 405741 h 501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08513" h="501733">
                <a:moveTo>
                  <a:pt x="48492" y="405741"/>
                </a:moveTo>
                <a:cubicBezTo>
                  <a:pt x="28700" y="393866"/>
                  <a:pt x="38596" y="348344"/>
                  <a:pt x="30679" y="316676"/>
                </a:cubicBezTo>
                <a:cubicBezTo>
                  <a:pt x="22762" y="285008"/>
                  <a:pt x="1980" y="236517"/>
                  <a:pt x="990" y="215735"/>
                </a:cubicBezTo>
                <a:cubicBezTo>
                  <a:pt x="0" y="194953"/>
                  <a:pt x="13855" y="195943"/>
                  <a:pt x="24741" y="191985"/>
                </a:cubicBezTo>
                <a:cubicBezTo>
                  <a:pt x="35627" y="188027"/>
                  <a:pt x="53440" y="194954"/>
                  <a:pt x="66305" y="191985"/>
                </a:cubicBezTo>
                <a:cubicBezTo>
                  <a:pt x="79170" y="189016"/>
                  <a:pt x="92035" y="180110"/>
                  <a:pt x="101931" y="174172"/>
                </a:cubicBezTo>
                <a:cubicBezTo>
                  <a:pt x="111827" y="168234"/>
                  <a:pt x="113806" y="156359"/>
                  <a:pt x="125681" y="156359"/>
                </a:cubicBezTo>
                <a:cubicBezTo>
                  <a:pt x="137556" y="156359"/>
                  <a:pt x="156359" y="167245"/>
                  <a:pt x="173182" y="174172"/>
                </a:cubicBezTo>
                <a:cubicBezTo>
                  <a:pt x="190005" y="181099"/>
                  <a:pt x="210787" y="191984"/>
                  <a:pt x="226621" y="197922"/>
                </a:cubicBezTo>
                <a:cubicBezTo>
                  <a:pt x="242455" y="203860"/>
                  <a:pt x="248393" y="214746"/>
                  <a:pt x="268185" y="209798"/>
                </a:cubicBezTo>
                <a:cubicBezTo>
                  <a:pt x="287977" y="204850"/>
                  <a:pt x="320635" y="181099"/>
                  <a:pt x="345375" y="168234"/>
                </a:cubicBezTo>
                <a:cubicBezTo>
                  <a:pt x="370115" y="155369"/>
                  <a:pt x="395845" y="143494"/>
                  <a:pt x="416627" y="132608"/>
                </a:cubicBezTo>
                <a:cubicBezTo>
                  <a:pt x="437409" y="121722"/>
                  <a:pt x="457201" y="114795"/>
                  <a:pt x="470066" y="102920"/>
                </a:cubicBezTo>
                <a:cubicBezTo>
                  <a:pt x="482931" y="91045"/>
                  <a:pt x="489858" y="75211"/>
                  <a:pt x="493816" y="61356"/>
                </a:cubicBezTo>
                <a:cubicBezTo>
                  <a:pt x="497774" y="47501"/>
                  <a:pt x="481941" y="26720"/>
                  <a:pt x="493816" y="19793"/>
                </a:cubicBezTo>
                <a:cubicBezTo>
                  <a:pt x="505691" y="12866"/>
                  <a:pt x="537359" y="21772"/>
                  <a:pt x="565068" y="19793"/>
                </a:cubicBezTo>
                <a:cubicBezTo>
                  <a:pt x="592777" y="17814"/>
                  <a:pt x="627414" y="0"/>
                  <a:pt x="660071" y="7917"/>
                </a:cubicBezTo>
                <a:cubicBezTo>
                  <a:pt x="692728" y="15834"/>
                  <a:pt x="737260" y="47502"/>
                  <a:pt x="761011" y="67294"/>
                </a:cubicBezTo>
                <a:cubicBezTo>
                  <a:pt x="784762" y="87086"/>
                  <a:pt x="796637" y="103909"/>
                  <a:pt x="802575" y="126670"/>
                </a:cubicBezTo>
                <a:cubicBezTo>
                  <a:pt x="808513" y="149431"/>
                  <a:pt x="801585" y="185057"/>
                  <a:pt x="796637" y="203860"/>
                </a:cubicBezTo>
                <a:cubicBezTo>
                  <a:pt x="791689" y="222663"/>
                  <a:pt x="779813" y="228600"/>
                  <a:pt x="772886" y="239486"/>
                </a:cubicBezTo>
                <a:cubicBezTo>
                  <a:pt x="765959" y="250372"/>
                  <a:pt x="762000" y="259278"/>
                  <a:pt x="755073" y="269174"/>
                </a:cubicBezTo>
                <a:cubicBezTo>
                  <a:pt x="748146" y="279070"/>
                  <a:pt x="735281" y="285008"/>
                  <a:pt x="731323" y="298863"/>
                </a:cubicBezTo>
                <a:cubicBezTo>
                  <a:pt x="727365" y="312718"/>
                  <a:pt x="728354" y="336468"/>
                  <a:pt x="731323" y="352302"/>
                </a:cubicBezTo>
                <a:cubicBezTo>
                  <a:pt x="734292" y="368136"/>
                  <a:pt x="743198" y="379021"/>
                  <a:pt x="749136" y="393865"/>
                </a:cubicBezTo>
                <a:cubicBezTo>
                  <a:pt x="755074" y="408709"/>
                  <a:pt x="769918" y="425533"/>
                  <a:pt x="766949" y="441367"/>
                </a:cubicBezTo>
                <a:cubicBezTo>
                  <a:pt x="763980" y="457201"/>
                  <a:pt x="746167" y="478972"/>
                  <a:pt x="731323" y="488868"/>
                </a:cubicBezTo>
                <a:cubicBezTo>
                  <a:pt x="716479" y="498764"/>
                  <a:pt x="699655" y="499753"/>
                  <a:pt x="677884" y="500743"/>
                </a:cubicBezTo>
                <a:cubicBezTo>
                  <a:pt x="656113" y="501733"/>
                  <a:pt x="621476" y="498764"/>
                  <a:pt x="600694" y="494806"/>
                </a:cubicBezTo>
                <a:cubicBezTo>
                  <a:pt x="579912" y="490848"/>
                  <a:pt x="568037" y="481941"/>
                  <a:pt x="553193" y="476993"/>
                </a:cubicBezTo>
                <a:cubicBezTo>
                  <a:pt x="538349" y="472045"/>
                  <a:pt x="525483" y="468086"/>
                  <a:pt x="511629" y="465117"/>
                </a:cubicBezTo>
                <a:cubicBezTo>
                  <a:pt x="497775" y="462148"/>
                  <a:pt x="482931" y="470066"/>
                  <a:pt x="470066" y="459180"/>
                </a:cubicBezTo>
                <a:cubicBezTo>
                  <a:pt x="457201" y="448294"/>
                  <a:pt x="443347" y="411678"/>
                  <a:pt x="434440" y="399803"/>
                </a:cubicBezTo>
                <a:cubicBezTo>
                  <a:pt x="425533" y="387928"/>
                  <a:pt x="425533" y="390897"/>
                  <a:pt x="416627" y="387928"/>
                </a:cubicBezTo>
                <a:cubicBezTo>
                  <a:pt x="407721" y="384959"/>
                  <a:pt x="393866" y="381990"/>
                  <a:pt x="381001" y="381990"/>
                </a:cubicBezTo>
                <a:cubicBezTo>
                  <a:pt x="368136" y="381990"/>
                  <a:pt x="351312" y="390897"/>
                  <a:pt x="339437" y="387928"/>
                </a:cubicBezTo>
                <a:cubicBezTo>
                  <a:pt x="327562" y="384959"/>
                  <a:pt x="326572" y="371104"/>
                  <a:pt x="309749" y="364177"/>
                </a:cubicBezTo>
                <a:cubicBezTo>
                  <a:pt x="292926" y="357250"/>
                  <a:pt x="255320" y="347354"/>
                  <a:pt x="238497" y="346364"/>
                </a:cubicBezTo>
                <a:cubicBezTo>
                  <a:pt x="221674" y="345374"/>
                  <a:pt x="223652" y="351312"/>
                  <a:pt x="208808" y="358239"/>
                </a:cubicBezTo>
                <a:cubicBezTo>
                  <a:pt x="193964" y="365166"/>
                  <a:pt x="170214" y="377042"/>
                  <a:pt x="149432" y="387928"/>
                </a:cubicBezTo>
                <a:cubicBezTo>
                  <a:pt x="128650" y="398814"/>
                  <a:pt x="68284" y="417616"/>
                  <a:pt x="48492" y="405741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Управляющая кнопка: назад 10">
            <a:hlinkClick r:id="rId4" action="ppaction://hlinksldjump" highlightClick="1"/>
          </p:cNvPr>
          <p:cNvSpPr/>
          <p:nvPr/>
        </p:nvSpPr>
        <p:spPr bwMode="auto">
          <a:xfrm>
            <a:off x="8215306" y="6429396"/>
            <a:ext cx="928694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/>
      <p:bldP spid="10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AWJJH2MPE6E2-1286079085-325</_dlc_DocId>
    <_dlc_DocIdUrl xmlns="4a252ca3-5a62-4c1c-90a6-29f4710e47f8">
      <Url>http://edu-sps.koiro.local/koiro/FSIMO/CEMD/_layouts/15/DocIdRedir.aspx?ID=AWJJH2MPE6E2-1286079085-325</Url>
      <Description>AWJJH2MPE6E2-1286079085-325</Description>
    </_dlc_DocIdUrl>
  </documentManagement>
</p:properties>
</file>

<file path=customXml/itemProps1.xml><?xml version="1.0" encoding="utf-8"?>
<ds:datastoreItem xmlns:ds="http://schemas.openxmlformats.org/officeDocument/2006/customXml" ds:itemID="{F634E15E-7706-4BD8-B5D5-61B1DF04F185}"/>
</file>

<file path=customXml/itemProps2.xml><?xml version="1.0" encoding="utf-8"?>
<ds:datastoreItem xmlns:ds="http://schemas.openxmlformats.org/officeDocument/2006/customXml" ds:itemID="{EE7CA951-0316-4924-A739-4E43564AD20A}"/>
</file>

<file path=customXml/itemProps3.xml><?xml version="1.0" encoding="utf-8"?>
<ds:datastoreItem xmlns:ds="http://schemas.openxmlformats.org/officeDocument/2006/customXml" ds:itemID="{31A59524-4E64-43A1-8433-A6DD94989050}"/>
</file>

<file path=customXml/itemProps4.xml><?xml version="1.0" encoding="utf-8"?>
<ds:datastoreItem xmlns:ds="http://schemas.openxmlformats.org/officeDocument/2006/customXml" ds:itemID="{61A10B69-1E51-4E17-BEBC-92E8EA733188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2873</TotalTime>
  <Words>254</Words>
  <Application>Microsoft Office PowerPoint</Application>
  <PresentationFormat>Экран (4:3)</PresentationFormat>
  <Paragraphs>35</Paragraphs>
  <Slides>8</Slides>
  <Notes>0</Notes>
  <HiddenSlides>6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146</cp:revision>
  <dcterms:modified xsi:type="dcterms:W3CDTF">2017-12-31T08:25:20Z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c6212b2e-0fac-4551-8f56-4d52664a22da</vt:lpwstr>
  </property>
</Properties>
</file>