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"/>
  </p:notes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3606" autoAdjust="0"/>
  </p:normalViewPr>
  <p:slideViewPr>
    <p:cSldViewPr>
      <p:cViewPr>
        <p:scale>
          <a:sx n="50" d="100"/>
          <a:sy n="50" d="100"/>
        </p:scale>
        <p:origin x="-131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6273225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Владимировна, учитель географии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 МОУ СОШ № 13 им. Р.А. Наумова г. Буя Костромской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89297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00"/>
                </a:solidFill>
                <a:latin typeface="Century" pitchFamily="18" charset="0"/>
              </a:rPr>
              <a:t>Разбор заданий темы </a:t>
            </a:r>
            <a:r>
              <a:rPr lang="ru-RU" sz="4800" b="1" dirty="0" smtClean="0">
                <a:solidFill>
                  <a:srgbClr val="003300"/>
                </a:solidFill>
                <a:latin typeface="Century" pitchFamily="18" charset="0"/>
              </a:rPr>
              <a:t>«Регионы России»</a:t>
            </a:r>
            <a:endParaRPr lang="ru-RU" sz="4800" b="1" dirty="0" smtClean="0">
              <a:solidFill>
                <a:srgbClr val="003300"/>
              </a:solidFill>
              <a:latin typeface="Century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800000"/>
                </a:solidFill>
                <a:latin typeface="Century" pitchFamily="18" charset="0"/>
              </a:rPr>
              <a:t>(задание № </a:t>
            </a:r>
            <a:r>
              <a:rPr lang="ru-RU" sz="5400" b="1" dirty="0" smtClean="0">
                <a:solidFill>
                  <a:srgbClr val="800000"/>
                </a:solidFill>
                <a:latin typeface="Century" pitchFamily="18" charset="0"/>
              </a:rPr>
              <a:t>6)</a:t>
            </a:r>
            <a:endParaRPr lang="ru-RU" sz="5400" b="1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3076" name="Picture 4" descr="Картинки по запросу впр по географии 11 класс демоверсия 2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81490" cy="2284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480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Century" pitchFamily="18" charset="0"/>
              </a:rPr>
              <a:t>Потенциал российских регионов для развития туризма огромен. Каждый из них имеет рекреационный ресурсы, способные привлечь тысячи туристов из России и зарубежных стран. Определите субъект Российской Федерации по описанию его рекреационного потенциала</a:t>
            </a:r>
            <a:r>
              <a:rPr lang="ru-RU" b="1" dirty="0" smtClean="0">
                <a:solidFill>
                  <a:schemeClr val="tx1"/>
                </a:solidFill>
                <a:latin typeface="Century" pitchFamily="18" charset="0"/>
              </a:rPr>
              <a:t>: «</a:t>
            </a:r>
            <a:r>
              <a:rPr lang="ru-RU" b="1" dirty="0" smtClean="0">
                <a:solidFill>
                  <a:schemeClr val="tx1"/>
                </a:solidFill>
                <a:latin typeface="Century" pitchFamily="18" charset="0"/>
              </a:rPr>
              <a:t>В этой республике есть прекрасные возможности для развития различных видов туризма, ведь на государственном учёте находится свыше 4000 культурно-исторических и природных памятников и объектов. Большая часть её территории – холмистая равнина с ярко выраженными следами деятельности ледника. Волнистая каменная твердь земной поверхности и ныне сохраняет следы древних гор. Республику образно называют «твердокаменной озёрно-лесной», подчеркивая ведущие элементы ландшафта, неповторимые сочетания, созданные пространствами причудливых очертаний множества озер и разделяющих их каменисто-сглаженных междуречий, покрытых зеленью тайги. Здесь более 60000 озёр и 27000 рек. Самые крупные озёра – Ладожское и Онежское. В северной части Ладожского озера расположен Валаамский архипелаг. В 1999 г. территория получила статус природного парка».</a:t>
            </a:r>
            <a:endParaRPr lang="ru-RU" b="1" dirty="0" smtClean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214950"/>
            <a:ext cx="4643470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Найдите в тексте «ключи»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5857892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2066" y="5286388"/>
            <a:ext cx="407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" pitchFamily="18" charset="0"/>
              </a:rPr>
              <a:t>Карелия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285720" y="5929330"/>
            <a:ext cx="464347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Сопоставьте физическую и политико-административную карту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2357422" y="5643578"/>
            <a:ext cx="285753" cy="321471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6929454" y="1428736"/>
            <a:ext cx="1285884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357158" y="2500306"/>
            <a:ext cx="2214578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5214942" y="2500306"/>
            <a:ext cx="3571900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7000892" y="4143380"/>
            <a:ext cx="1643074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357158" y="4429132"/>
            <a:ext cx="2714644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5072074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" pitchFamily="18" charset="0"/>
              </a:rPr>
              <a:t>Определите субъект РФ (республика по условиям задачи)</a:t>
            </a:r>
            <a:endParaRPr lang="ru-RU" sz="2000" b="1" dirty="0">
              <a:latin typeface="Century" pitchFamily="18" charset="0"/>
            </a:endParaRPr>
          </a:p>
        </p:txBody>
      </p:sp>
      <p:pic>
        <p:nvPicPr>
          <p:cNvPr id="1026" name="Picture 2" descr="http://ozon-st.cdn.ngenix.net/multimedia/1011255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7429520" cy="4788099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571612"/>
            <a:ext cx="642942" cy="7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://static.ozone.ru/multimedia/1015515196.jpg"/>
          <p:cNvPicPr>
            <a:picLocks noChangeAspect="1" noChangeArrowheads="1"/>
          </p:cNvPicPr>
          <p:nvPr/>
        </p:nvPicPr>
        <p:blipFill>
          <a:blip r:embed="rId5"/>
          <a:srcRect l="20000" t="9363" r="3124" b="14793"/>
          <a:stretch>
            <a:fillRect/>
          </a:stretch>
        </p:blipFill>
        <p:spPr bwMode="auto">
          <a:xfrm>
            <a:off x="0" y="3000372"/>
            <a:ext cx="5857884" cy="3735459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0" y="357166"/>
            <a:ext cx="4214842" cy="4993668"/>
            <a:chOff x="1571604" y="3643315"/>
            <a:chExt cx="4214842" cy="499366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3643315"/>
              <a:ext cx="4214842" cy="4993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 descr="http://ozon-st.cdn.ngenix.net/multimedia/1011255142.jpg"/>
            <p:cNvPicPr>
              <a:picLocks noChangeAspect="1" noChangeArrowheads="1"/>
            </p:cNvPicPr>
            <p:nvPr/>
          </p:nvPicPr>
          <p:blipFill>
            <a:blip r:embed="rId6"/>
            <a:srcRect l="16185" t="29642" r="75267" b="57538"/>
            <a:stretch>
              <a:fillRect/>
            </a:stretch>
          </p:blipFill>
          <p:spPr bwMode="auto">
            <a:xfrm>
              <a:off x="1857356" y="3929066"/>
              <a:ext cx="3071834" cy="242891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cxnSp>
        <p:nvCxnSpPr>
          <p:cNvPr id="21" name="Прямая со стрелкой 20"/>
          <p:cNvCxnSpPr/>
          <p:nvPr/>
        </p:nvCxnSpPr>
        <p:spPr bwMode="auto">
          <a:xfrm rot="5400000">
            <a:off x="-32" y="2786058"/>
            <a:ext cx="2428892" cy="28575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rot="5400000">
            <a:off x="750067" y="2678901"/>
            <a:ext cx="1928826" cy="100013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99FEAA6C5FE5141ADB26E2529472E89" ma:contentTypeVersion="49" ma:contentTypeDescription="Создание документа." ma:contentTypeScope="" ma:versionID="45eaf1d7a21eb384eaf0c7af93c5888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AWJJH2MPE6E2-1286079085-323</_dlc_DocId>
    <_dlc_DocIdUrl xmlns="4a252ca3-5a62-4c1c-90a6-29f4710e47f8">
      <Url>http://edu-sps.koiro.local/koiro/FSIMO/CEMD/_layouts/15/DocIdRedir.aspx?ID=AWJJH2MPE6E2-1286079085-323</Url>
      <Description>AWJJH2MPE6E2-1286079085-323</Description>
    </_dlc_DocIdUrl>
  </documentManagement>
</p:properties>
</file>

<file path=customXml/itemProps1.xml><?xml version="1.0" encoding="utf-8"?>
<ds:datastoreItem xmlns:ds="http://schemas.openxmlformats.org/officeDocument/2006/customXml" ds:itemID="{54063B73-7DD1-4BF2-8F52-5483FE87CD8C}"/>
</file>

<file path=customXml/itemProps2.xml><?xml version="1.0" encoding="utf-8"?>
<ds:datastoreItem xmlns:ds="http://schemas.openxmlformats.org/officeDocument/2006/customXml" ds:itemID="{D1EB1700-02FA-4C92-81AD-633D4C134C05}"/>
</file>

<file path=customXml/itemProps3.xml><?xml version="1.0" encoding="utf-8"?>
<ds:datastoreItem xmlns:ds="http://schemas.openxmlformats.org/officeDocument/2006/customXml" ds:itemID="{F8E6D616-E01A-46AC-8381-A95B5975F743}"/>
</file>

<file path=customXml/itemProps4.xml><?xml version="1.0" encoding="utf-8"?>
<ds:datastoreItem xmlns:ds="http://schemas.openxmlformats.org/officeDocument/2006/customXml" ds:itemID="{DDFBE1D9-1E07-4A02-A5D7-9131DFD1F79A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846</TotalTime>
  <Words>212</Words>
  <Application>Microsoft Office PowerPoint</Application>
  <PresentationFormat>Экран (4:3)</PresentationFormat>
  <Paragraphs>10</Paragraphs>
  <Slides>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Электронная паутина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USER</cp:lastModifiedBy>
  <cp:revision>87</cp:revision>
  <dcterms:modified xsi:type="dcterms:W3CDTF">2017-12-29T21:45:30Z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0x010100599FEAA6C5FE5141ADB26E2529472E89</vt:lpwstr>
  </property>
  <property fmtid="{D5CDD505-2E9C-101B-9397-08002B2CF9AE}" pid="3" name="_dlc_DocIdItemGuid">
    <vt:lpwstr>89489d94-74cb-44e4-b150-7dedadcde8f4</vt:lpwstr>
  </property>
</Properties>
</file>