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66" r:id="rId2"/>
    <p:sldId id="26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60" d="100"/>
          <a:sy n="60" d="100"/>
        </p:scale>
        <p:origin x="-101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29.12.2017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«Атмосфера, погода и климат»</a:t>
            </a: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5)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285720" y="5857892"/>
            <a:ext cx="3143272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1. Вспомните, с чем связано похолодание?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4282" y="5643578"/>
            <a:ext cx="3286148" cy="10156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С прохождением холодного атмосферного фронта</a:t>
            </a:r>
          </a:p>
        </p:txBody>
      </p:sp>
      <p:sp>
        <p:nvSpPr>
          <p:cNvPr id="29" name="Стрелка вниз 28"/>
          <p:cNvSpPr/>
          <p:nvPr/>
        </p:nvSpPr>
        <p:spPr bwMode="auto">
          <a:xfrm rot="16200000">
            <a:off x="3500430" y="6072206"/>
            <a:ext cx="357190" cy="357190"/>
          </a:xfrm>
          <a:prstGeom prst="downArrow">
            <a:avLst/>
          </a:prstGeom>
          <a:solidFill>
            <a:srgbClr val="003300"/>
          </a:solidFill>
          <a:ln>
            <a:solidFill>
              <a:srgbClr val="003300"/>
            </a:solidFill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6858048" cy="205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714752"/>
            <a:ext cx="6858047" cy="2051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Овал 26"/>
          <p:cNvSpPr/>
          <p:nvPr/>
        </p:nvSpPr>
        <p:spPr bwMode="auto">
          <a:xfrm>
            <a:off x="5072066" y="2571744"/>
            <a:ext cx="2143140" cy="642942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000892" y="4357694"/>
            <a:ext cx="2143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entury" pitchFamily="18" charset="0"/>
              </a:rPr>
              <a:t>Воронеж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9058" y="5786455"/>
            <a:ext cx="5000660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2. Найдите на карте город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, на который движется холодный атмосферный фронт  и ожидаются осадки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 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43768" y="4929198"/>
            <a:ext cx="1785950" cy="707886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9" name="Овал 18"/>
          <p:cNvSpPr/>
          <p:nvPr/>
        </p:nvSpPr>
        <p:spPr bwMode="auto">
          <a:xfrm rot="20671224">
            <a:off x="847376" y="3517619"/>
            <a:ext cx="1285884" cy="636297"/>
          </a:xfrm>
          <a:prstGeom prst="ellips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720" y="214290"/>
            <a:ext cx="8572560" cy="163121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Сергей из Санкт-Петербурга прослушал прогноз погоды по радио: «Завтра 14 мая ожидается похолодание, пройдут дожди», но не услышал, для его ли города этот прогноз был составлен. С помощью карты определите, для какого из показанных на карте городов был составлен этот прогноз.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9" grpId="1"/>
      <p:bldP spid="19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AWJJH2MPE6E2-1286079085-321</_dlc_DocId>
    <_dlc_DocIdUrl xmlns="4a252ca3-5a62-4c1c-90a6-29f4710e47f8">
      <Url>http://edu-sps.koiro.local/koiro/FSIMO/CEMD/_layouts/15/DocIdRedir.aspx?ID=AWJJH2MPE6E2-1286079085-321</Url>
      <Description>AWJJH2MPE6E2-1286079085-321</Description>
    </_dlc_DocIdUrl>
  </documentManagement>
</p:properties>
</file>

<file path=customXml/itemProps1.xml><?xml version="1.0" encoding="utf-8"?>
<ds:datastoreItem xmlns:ds="http://schemas.openxmlformats.org/officeDocument/2006/customXml" ds:itemID="{947DF805-2D3B-4A0D-8F89-186AA73A1437}"/>
</file>

<file path=customXml/itemProps2.xml><?xml version="1.0" encoding="utf-8"?>
<ds:datastoreItem xmlns:ds="http://schemas.openxmlformats.org/officeDocument/2006/customXml" ds:itemID="{0FF0B726-62FD-457C-9475-0BD770DC4618}"/>
</file>

<file path=customXml/itemProps3.xml><?xml version="1.0" encoding="utf-8"?>
<ds:datastoreItem xmlns:ds="http://schemas.openxmlformats.org/officeDocument/2006/customXml" ds:itemID="{AC0DD031-5C05-4718-82D1-9FC8CD5DFEAC}"/>
</file>

<file path=customXml/itemProps4.xml><?xml version="1.0" encoding="utf-8"?>
<ds:datastoreItem xmlns:ds="http://schemas.openxmlformats.org/officeDocument/2006/customXml" ds:itemID="{8E700EFA-0DE1-4F0A-994B-5AE5FE3F2444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966</TotalTime>
  <Words>120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Электронная паутина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99</cp:revision>
  <dcterms:modified xsi:type="dcterms:W3CDTF">2017-12-29T20:38:27Z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6d371484-e06b-4177-a1b7-6870aa85a89e</vt:lpwstr>
  </property>
</Properties>
</file>